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710" r:id="rId2"/>
    <p:sldId id="745" r:id="rId3"/>
    <p:sldId id="746" r:id="rId4"/>
    <p:sldId id="758" r:id="rId5"/>
    <p:sldId id="762" r:id="rId6"/>
    <p:sldId id="763" r:id="rId7"/>
    <p:sldId id="764" r:id="rId8"/>
    <p:sldId id="750" r:id="rId9"/>
    <p:sldId id="751" r:id="rId10"/>
    <p:sldId id="752" r:id="rId11"/>
    <p:sldId id="755" r:id="rId12"/>
    <p:sldId id="756" r:id="rId13"/>
    <p:sldId id="754" r:id="rId14"/>
    <p:sldId id="757" r:id="rId15"/>
    <p:sldId id="759" r:id="rId16"/>
    <p:sldId id="731" r:id="rId17"/>
    <p:sldId id="760" r:id="rId18"/>
    <p:sldId id="761" r:id="rId19"/>
    <p:sldId id="279" r:id="rId20"/>
    <p:sldId id="744" r:id="rId21"/>
    <p:sldId id="280" r:id="rId22"/>
    <p:sldId id="27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98">
          <p15:clr>
            <a:srgbClr val="A4A3A4"/>
          </p15:clr>
        </p15:guide>
        <p15:guide id="2" orient="horz" pos="3240">
          <p15:clr>
            <a:srgbClr val="A4A3A4"/>
          </p15:clr>
        </p15:guide>
        <p15:guide id="3" orient="horz" pos="2913">
          <p15:clr>
            <a:srgbClr val="A4A3A4"/>
          </p15:clr>
        </p15:guide>
        <p15:guide id="4" orient="horz" pos="2641">
          <p15:clr>
            <a:srgbClr val="A4A3A4"/>
          </p15:clr>
        </p15:guide>
        <p15:guide id="5" orient="horz" pos="2686">
          <p15:clr>
            <a:srgbClr val="A4A3A4"/>
          </p15:clr>
        </p15:guide>
        <p15:guide id="6" orient="horz" pos="2958">
          <p15:clr>
            <a:srgbClr val="A4A3A4"/>
          </p15:clr>
        </p15:guide>
        <p15:guide id="7" orient="horz" pos="1144">
          <p15:clr>
            <a:srgbClr val="A4A3A4"/>
          </p15:clr>
        </p15:guide>
        <p15:guide id="8" orient="horz" pos="2187">
          <p15:clr>
            <a:srgbClr val="A4A3A4"/>
          </p15:clr>
        </p15:guide>
        <p15:guide id="9" orient="horz" pos="1098">
          <p15:clr>
            <a:srgbClr val="A4A3A4"/>
          </p15:clr>
        </p15:guide>
        <p15:guide id="10" orient="horz" pos="1302">
          <p15:clr>
            <a:srgbClr val="A4A3A4"/>
          </p15:clr>
        </p15:guide>
        <p15:guide id="11" orient="horz" pos="1321">
          <p15:clr>
            <a:srgbClr val="A4A3A4"/>
          </p15:clr>
        </p15:guide>
        <p15:guide id="12" orient="horz" pos="1824">
          <p15:clr>
            <a:srgbClr val="A4A3A4"/>
          </p15:clr>
        </p15:guide>
        <p15:guide id="13" orient="horz" pos="14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6E8E"/>
    <a:srgbClr val="FAFAFA"/>
    <a:srgbClr val="FC8476"/>
    <a:srgbClr val="F79C65"/>
    <a:srgbClr val="FFD573"/>
    <a:srgbClr val="4699C3"/>
    <a:srgbClr val="55C5D1"/>
    <a:srgbClr val="8ADFE2"/>
    <a:srgbClr val="E8D5CF"/>
    <a:srgbClr val="CCD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6" autoAdjust="0"/>
    <p:restoredTop sz="93992" autoAdjust="0"/>
  </p:normalViewPr>
  <p:slideViewPr>
    <p:cSldViewPr snapToGrid="0" showGuides="1">
      <p:cViewPr>
        <p:scale>
          <a:sx n="99" d="100"/>
          <a:sy n="99" d="100"/>
        </p:scale>
        <p:origin x="272" y="816"/>
      </p:cViewPr>
      <p:guideLst>
        <p:guide pos="998"/>
        <p:guide orient="horz" pos="3240"/>
        <p:guide orient="horz" pos="2913"/>
        <p:guide orient="horz" pos="2641"/>
        <p:guide orient="horz" pos="2686"/>
        <p:guide orient="horz" pos="2958"/>
        <p:guide orient="horz" pos="1144"/>
        <p:guide orient="horz" pos="2187"/>
        <p:guide orient="horz" pos="1098"/>
        <p:guide orient="horz" pos="1302"/>
        <p:guide orient="horz" pos="1321"/>
        <p:guide orient="horz" pos="1824"/>
        <p:guide orient="horz" pos="14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EDF00-B687-4518-A523-F35356445D8E}" type="datetimeFigureOut">
              <a:rPr lang="zh-CN" altLang="en-US" smtClean="0"/>
              <a:t>2020/4/12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7DF39-E0DC-43CD-A1BD-70206D7A23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FCB8-7EF4-48C1-8984-7222E239D7EE}" type="datetimeFigureOut">
              <a:rPr lang="zh-CN" altLang="en-US" smtClean="0"/>
              <a:t>2020/4/12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3BA41-6BA2-47AC-9C1D-5ECEA0A6E2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2020/4/12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49741" y="3325409"/>
            <a:ext cx="2416691" cy="1929257"/>
            <a:chOff x="-149741" y="2066925"/>
            <a:chExt cx="3993136" cy="3187742"/>
          </a:xfrm>
        </p:grpSpPr>
        <p:sp>
          <p:nvSpPr>
            <p:cNvPr id="12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059507" y="-57150"/>
            <a:ext cx="2084493" cy="1861978"/>
            <a:chOff x="5699760" y="-111606"/>
            <a:chExt cx="3444240" cy="3076575"/>
          </a:xfrm>
        </p:grpSpPr>
        <p:sp>
          <p:nvSpPr>
            <p:cNvPr id="15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49741" y="3325409"/>
            <a:ext cx="2416691" cy="1929257"/>
            <a:chOff x="-149741" y="2066925"/>
            <a:chExt cx="3993136" cy="3187742"/>
          </a:xfrm>
        </p:grpSpPr>
        <p:sp>
          <p:nvSpPr>
            <p:cNvPr id="12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059507" y="-57150"/>
            <a:ext cx="2084493" cy="1861978"/>
            <a:chOff x="5699760" y="-111606"/>
            <a:chExt cx="3444240" cy="3076575"/>
          </a:xfrm>
        </p:grpSpPr>
        <p:sp>
          <p:nvSpPr>
            <p:cNvPr id="15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37160" y="1551007"/>
            <a:ext cx="4151733" cy="2905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355108" y="3081588"/>
            <a:ext cx="4151734" cy="13750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49741" y="3325409"/>
            <a:ext cx="2416691" cy="1929257"/>
            <a:chOff x="-149741" y="2066925"/>
            <a:chExt cx="3993136" cy="3187742"/>
          </a:xfrm>
        </p:grpSpPr>
        <p:sp>
          <p:nvSpPr>
            <p:cNvPr id="12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059507" y="-57150"/>
            <a:ext cx="2084493" cy="1861978"/>
            <a:chOff x="5699760" y="-111606"/>
            <a:chExt cx="3444240" cy="3076575"/>
          </a:xfrm>
        </p:grpSpPr>
        <p:sp>
          <p:nvSpPr>
            <p:cNvPr id="15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69347" y="1329064"/>
            <a:ext cx="2745073" cy="1698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199463" y="3138407"/>
            <a:ext cx="2745073" cy="1698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29582" y="1329064"/>
            <a:ext cx="2745073" cy="1698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269347" y="3167403"/>
            <a:ext cx="2745072" cy="1698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3199463" y="1329063"/>
            <a:ext cx="2745072" cy="1698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129580" y="3138406"/>
            <a:ext cx="2745072" cy="1698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49741" y="3325409"/>
            <a:ext cx="2416691" cy="1929257"/>
            <a:chOff x="-149741" y="2066925"/>
            <a:chExt cx="3993136" cy="3187742"/>
          </a:xfrm>
        </p:grpSpPr>
        <p:sp>
          <p:nvSpPr>
            <p:cNvPr id="12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059507" y="-57150"/>
            <a:ext cx="2084493" cy="1861978"/>
            <a:chOff x="5699760" y="-111606"/>
            <a:chExt cx="3444240" cy="3076575"/>
          </a:xfrm>
        </p:grpSpPr>
        <p:sp>
          <p:nvSpPr>
            <p:cNvPr id="15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5326" y="1063684"/>
            <a:ext cx="2077856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664541" y="1063684"/>
            <a:ext cx="3040707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639339" y="3000973"/>
            <a:ext cx="2077856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55326" y="3000973"/>
            <a:ext cx="3040707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49741" y="3325409"/>
            <a:ext cx="2416691" cy="1929257"/>
            <a:chOff x="-149741" y="2066925"/>
            <a:chExt cx="3993136" cy="3187742"/>
          </a:xfrm>
        </p:grpSpPr>
        <p:sp>
          <p:nvSpPr>
            <p:cNvPr id="12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059507" y="-57150"/>
            <a:ext cx="2084493" cy="1861978"/>
            <a:chOff x="5699760" y="-111606"/>
            <a:chExt cx="3444240" cy="3076575"/>
          </a:xfrm>
        </p:grpSpPr>
        <p:sp>
          <p:nvSpPr>
            <p:cNvPr id="15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769019" y="860219"/>
            <a:ext cx="2743200" cy="4039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573206" y="1264911"/>
            <a:ext cx="2416691" cy="16013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3171112" y="1264911"/>
            <a:ext cx="2416691" cy="16013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573206" y="3019720"/>
            <a:ext cx="2416691" cy="16013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3171112" y="3019720"/>
            <a:ext cx="2416691" cy="160133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-783082" y="-537858"/>
            <a:ext cx="1950401" cy="2228482"/>
            <a:chOff x="-831720" y="-382217"/>
            <a:chExt cx="2993812" cy="3420659"/>
          </a:xfrm>
        </p:grpSpPr>
        <p:sp>
          <p:nvSpPr>
            <p:cNvPr id="5" name="任意多边形: 形状 4"/>
            <p:cNvSpPr/>
            <p:nvPr/>
          </p:nvSpPr>
          <p:spPr>
            <a:xfrm>
              <a:off x="-348498" y="100628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-831720" y="-3822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7926929" y="3589506"/>
            <a:ext cx="2380663" cy="2152286"/>
            <a:chOff x="6994049" y="2746117"/>
            <a:chExt cx="3313543" cy="2995675"/>
          </a:xfrm>
        </p:grpSpPr>
        <p:sp>
          <p:nvSpPr>
            <p:cNvPr id="10" name="任意多边形: 形状 9"/>
            <p:cNvSpPr/>
            <p:nvPr/>
          </p:nvSpPr>
          <p:spPr>
            <a:xfrm rot="20140688" flipH="1" flipV="1">
              <a:off x="6994049" y="370963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flipH="1">
              <a:off x="7313780" y="27461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0" y="1348105"/>
            <a:ext cx="9144000" cy="18093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32079" y="1675776"/>
            <a:ext cx="3748035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923694" y="1675776"/>
            <a:ext cx="3748035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-783082" y="-537858"/>
            <a:ext cx="1950401" cy="2228482"/>
            <a:chOff x="-831720" y="-382217"/>
            <a:chExt cx="2993812" cy="3420659"/>
          </a:xfrm>
        </p:grpSpPr>
        <p:sp>
          <p:nvSpPr>
            <p:cNvPr id="5" name="任意多边形: 形状 4"/>
            <p:cNvSpPr/>
            <p:nvPr/>
          </p:nvSpPr>
          <p:spPr>
            <a:xfrm>
              <a:off x="-348498" y="100628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-831720" y="-3822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7926929" y="3589506"/>
            <a:ext cx="2380663" cy="2152286"/>
            <a:chOff x="6994049" y="2746117"/>
            <a:chExt cx="3313543" cy="2995675"/>
          </a:xfrm>
        </p:grpSpPr>
        <p:sp>
          <p:nvSpPr>
            <p:cNvPr id="10" name="任意多边形: 形状 9"/>
            <p:cNvSpPr/>
            <p:nvPr/>
          </p:nvSpPr>
          <p:spPr>
            <a:xfrm rot="20140688" flipH="1" flipV="1">
              <a:off x="6994049" y="370963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flipH="1">
              <a:off x="7313780" y="27461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32079" y="1335456"/>
            <a:ext cx="3374811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32079" y="3202431"/>
            <a:ext cx="2077856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3927827" y="1335456"/>
            <a:ext cx="2975390" cy="18093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024155" y="1335458"/>
            <a:ext cx="1687765" cy="1809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5" name="矩形 14"/>
          <p:cNvSpPr/>
          <p:nvPr userDrawn="1"/>
        </p:nvSpPr>
        <p:spPr>
          <a:xfrm>
            <a:off x="2602879" y="3202431"/>
            <a:ext cx="2975390" cy="18093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5671212" y="3202431"/>
            <a:ext cx="3040707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-783082" y="-537858"/>
            <a:ext cx="1950401" cy="2228482"/>
            <a:chOff x="-831720" y="-382217"/>
            <a:chExt cx="2993812" cy="3420659"/>
          </a:xfrm>
        </p:grpSpPr>
        <p:sp>
          <p:nvSpPr>
            <p:cNvPr id="5" name="任意多边形: 形状 4"/>
            <p:cNvSpPr/>
            <p:nvPr/>
          </p:nvSpPr>
          <p:spPr>
            <a:xfrm>
              <a:off x="-348498" y="100628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-831720" y="-3822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7926929" y="3589506"/>
            <a:ext cx="2380663" cy="2152286"/>
            <a:chOff x="6994049" y="2746117"/>
            <a:chExt cx="3313543" cy="2995675"/>
          </a:xfrm>
        </p:grpSpPr>
        <p:sp>
          <p:nvSpPr>
            <p:cNvPr id="10" name="任意多边形: 形状 9"/>
            <p:cNvSpPr/>
            <p:nvPr/>
          </p:nvSpPr>
          <p:spPr>
            <a:xfrm rot="20140688" flipH="1" flipV="1">
              <a:off x="6994049" y="370963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flipH="1">
              <a:off x="7313780" y="27461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-1" y="1248928"/>
            <a:ext cx="2083207" cy="2083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353598" y="1248928"/>
            <a:ext cx="2083207" cy="2083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707197" y="1248928"/>
            <a:ext cx="2083207" cy="2083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060796" y="1248928"/>
            <a:ext cx="2083207" cy="2083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2020/4/12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hn.docer.com/works?userid=3067349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598807" y="3346918"/>
            <a:ext cx="1856365" cy="2288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j-lt"/>
              </a:rPr>
              <a:t>Reporter</a:t>
            </a:r>
            <a:r>
              <a:rPr lang="zh-CN" altLang="en-US" sz="1200" dirty="0">
                <a:latin typeface="+mj-lt"/>
              </a:rPr>
              <a:t>：</a:t>
            </a:r>
            <a:r>
              <a:rPr lang="en-US" altLang="zh-CN" sz="1200" dirty="0">
                <a:latin typeface="+mj-lt"/>
              </a:rPr>
              <a:t>Yan</a:t>
            </a:r>
            <a:r>
              <a:rPr lang="zh-CN" altLang="en-US" sz="1200" dirty="0">
                <a:latin typeface="+mj-lt"/>
              </a:rPr>
              <a:t> </a:t>
            </a:r>
            <a:r>
              <a:rPr lang="en-US" altLang="zh-CN" sz="1200" dirty="0">
                <a:latin typeface="+mj-lt"/>
              </a:rPr>
              <a:t>Zhang</a:t>
            </a:r>
            <a:endParaRPr lang="zh-CN" altLang="en-US" sz="1200" dirty="0">
              <a:latin typeface="+mj-lt"/>
            </a:endParaRPr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2940783" y="1822688"/>
            <a:ext cx="3262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6000" kern="0" dirty="0">
                <a:solidFill>
                  <a:schemeClr val="accent5"/>
                </a:solidFill>
                <a:latin typeface="+mj-ea"/>
                <a:ea typeface="+mj-ea"/>
              </a:rPr>
              <a:t>猫狗分类</a:t>
            </a:r>
          </a:p>
        </p:txBody>
      </p:sp>
      <p:sp>
        <p:nvSpPr>
          <p:cNvPr id="429" name="PA_矩形 8"/>
          <p:cNvSpPr/>
          <p:nvPr>
            <p:custDataLst>
              <p:tags r:id="rId2"/>
            </p:custDataLst>
          </p:nvPr>
        </p:nvSpPr>
        <p:spPr>
          <a:xfrm>
            <a:off x="2672442" y="1444980"/>
            <a:ext cx="41982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Machine</a:t>
            </a: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Learning-experiment-4</a:t>
            </a:r>
          </a:p>
        </p:txBody>
      </p:sp>
      <p:sp>
        <p:nvSpPr>
          <p:cNvPr id="430" name="PA_矩形 8"/>
          <p:cNvSpPr/>
          <p:nvPr>
            <p:custDataLst>
              <p:tags r:id="rId3"/>
            </p:custDataLst>
          </p:nvPr>
        </p:nvSpPr>
        <p:spPr>
          <a:xfrm>
            <a:off x="3301972" y="2804280"/>
            <a:ext cx="2540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/>
              </a:rPr>
              <a:t>Cats</a:t>
            </a:r>
            <a:r>
              <a:rPr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/>
              </a:rPr>
              <a:t> </a:t>
            </a:r>
            <a:r>
              <a:rPr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/>
              </a:rPr>
              <a:t>vs</a:t>
            </a:r>
            <a:r>
              <a:rPr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/>
              </a:rPr>
              <a:t> </a:t>
            </a:r>
            <a:r>
              <a:rPr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/>
              </a:rPr>
              <a:t>dogs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-149741" y="2066925"/>
            <a:ext cx="3993136" cy="3187742"/>
            <a:chOff x="-149741" y="2066925"/>
            <a:chExt cx="3993136" cy="3187742"/>
          </a:xfrm>
        </p:grpSpPr>
        <p:sp>
          <p:nvSpPr>
            <p:cNvPr id="14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99760" y="-111606"/>
            <a:ext cx="3444240" cy="3076575"/>
            <a:chOff x="5699760" y="-111606"/>
            <a:chExt cx="3444240" cy="3076575"/>
          </a:xfrm>
        </p:grpSpPr>
        <p:sp>
          <p:nvSpPr>
            <p:cNvPr id="8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0F76100-D4CE-5445-BC14-173521E41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569" y="2155853"/>
            <a:ext cx="1558301" cy="15660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67B85E-A24B-094F-B928-BFEE1570D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02" y="1044158"/>
            <a:ext cx="1610435" cy="1436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8965">
              <a:defRPr/>
            </a:pPr>
            <a:r>
              <a:rPr kumimoji="1" lang="zh-CN" altLang="en-US" sz="2400" kern="0">
                <a:solidFill>
                  <a:schemeClr val="accent5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/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9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 b="3674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" b="3648"/>
          <a:stretch>
            <a:fillRect/>
          </a:stretch>
        </p:blipFill>
        <p:spPr/>
      </p:pic>
      <p:sp>
        <p:nvSpPr>
          <p:cNvPr id="57" name="矩形 56"/>
          <p:cNvSpPr/>
          <p:nvPr/>
        </p:nvSpPr>
        <p:spPr>
          <a:xfrm>
            <a:off x="542722" y="3793079"/>
            <a:ext cx="2083206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8" name="矩形 57"/>
          <p:cNvSpPr/>
          <p:nvPr/>
        </p:nvSpPr>
        <p:spPr>
          <a:xfrm>
            <a:off x="876439" y="3514518"/>
            <a:ext cx="14157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530398" y="2005093"/>
            <a:ext cx="2083206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60" name="矩形 59"/>
          <p:cNvSpPr/>
          <p:nvPr/>
        </p:nvSpPr>
        <p:spPr>
          <a:xfrm>
            <a:off x="3864115" y="1726532"/>
            <a:ext cx="14157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518070" y="3793079"/>
            <a:ext cx="2083206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62" name="矩形 61"/>
          <p:cNvSpPr/>
          <p:nvPr/>
        </p:nvSpPr>
        <p:spPr>
          <a:xfrm>
            <a:off x="6851787" y="3514518"/>
            <a:ext cx="14157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" b="3586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5699760" y="-111605"/>
            <a:ext cx="3444240" cy="1697854"/>
          </a:xfrm>
          <a:custGeom>
            <a:avLst/>
            <a:gdLst>
              <a:gd name="T0" fmla="*/ 1890 w 1890"/>
              <a:gd name="T1" fmla="*/ 0 h 697"/>
              <a:gd name="T2" fmla="*/ 7 w 1890"/>
              <a:gd name="T3" fmla="*/ 0 h 697"/>
              <a:gd name="T4" fmla="*/ 6 w 1890"/>
              <a:gd name="T5" fmla="*/ 92 h 697"/>
              <a:gd name="T6" fmla="*/ 22 w 1890"/>
              <a:gd name="T7" fmla="*/ 108 h 697"/>
              <a:gd name="T8" fmla="*/ 242 w 1890"/>
              <a:gd name="T9" fmla="*/ 268 h 697"/>
              <a:gd name="T10" fmla="*/ 354 w 1890"/>
              <a:gd name="T11" fmla="*/ 279 h 697"/>
              <a:gd name="T12" fmla="*/ 416 w 1890"/>
              <a:gd name="T13" fmla="*/ 278 h 697"/>
              <a:gd name="T14" fmla="*/ 477 w 1890"/>
              <a:gd name="T15" fmla="*/ 276 h 697"/>
              <a:gd name="T16" fmla="*/ 546 w 1890"/>
              <a:gd name="T17" fmla="*/ 280 h 697"/>
              <a:gd name="T18" fmla="*/ 751 w 1890"/>
              <a:gd name="T19" fmla="*/ 588 h 697"/>
              <a:gd name="T20" fmla="*/ 1014 w 1890"/>
              <a:gd name="T21" fmla="*/ 697 h 697"/>
              <a:gd name="T22" fmla="*/ 1181 w 1890"/>
              <a:gd name="T23" fmla="*/ 655 h 697"/>
              <a:gd name="T24" fmla="*/ 1470 w 1890"/>
              <a:gd name="T25" fmla="*/ 396 h 697"/>
              <a:gd name="T26" fmla="*/ 1890 w 1890"/>
              <a:gd name="T27" fmla="*/ 296 h 697"/>
              <a:gd name="T28" fmla="*/ 1890 w 1890"/>
              <a:gd name="T29" fmla="*/ 0 h 697"/>
              <a:gd name="connsiteX0" fmla="*/ 10721 w 10721"/>
              <a:gd name="connsiteY0" fmla="*/ 114 h 10114"/>
              <a:gd name="connsiteX1" fmla="*/ 758 w 10721"/>
              <a:gd name="connsiteY1" fmla="*/ 114 h 10114"/>
              <a:gd name="connsiteX2" fmla="*/ 837 w 10721"/>
              <a:gd name="connsiteY2" fmla="*/ 1663 h 10114"/>
              <a:gd name="connsiteX3" fmla="*/ 2001 w 10721"/>
              <a:gd name="connsiteY3" fmla="*/ 3959 h 10114"/>
              <a:gd name="connsiteX4" fmla="*/ 2594 w 10721"/>
              <a:gd name="connsiteY4" fmla="*/ 4117 h 10114"/>
              <a:gd name="connsiteX5" fmla="*/ 2922 w 10721"/>
              <a:gd name="connsiteY5" fmla="*/ 4103 h 10114"/>
              <a:gd name="connsiteX6" fmla="*/ 3245 w 10721"/>
              <a:gd name="connsiteY6" fmla="*/ 4074 h 10114"/>
              <a:gd name="connsiteX7" fmla="*/ 3610 w 10721"/>
              <a:gd name="connsiteY7" fmla="*/ 4131 h 10114"/>
              <a:gd name="connsiteX8" fmla="*/ 4695 w 10721"/>
              <a:gd name="connsiteY8" fmla="*/ 8550 h 10114"/>
              <a:gd name="connsiteX9" fmla="*/ 6086 w 10721"/>
              <a:gd name="connsiteY9" fmla="*/ 10114 h 10114"/>
              <a:gd name="connsiteX10" fmla="*/ 6970 w 10721"/>
              <a:gd name="connsiteY10" fmla="*/ 9511 h 10114"/>
              <a:gd name="connsiteX11" fmla="*/ 8499 w 10721"/>
              <a:gd name="connsiteY11" fmla="*/ 5795 h 10114"/>
              <a:gd name="connsiteX12" fmla="*/ 10721 w 10721"/>
              <a:gd name="connsiteY12" fmla="*/ 4361 h 10114"/>
              <a:gd name="connsiteX13" fmla="*/ 10721 w 10721"/>
              <a:gd name="connsiteY13" fmla="*/ 114 h 10114"/>
              <a:gd name="connsiteX0-1" fmla="*/ 10669 w 10669"/>
              <a:gd name="connsiteY0-2" fmla="*/ 114 h 10114"/>
              <a:gd name="connsiteX1-3" fmla="*/ 706 w 10669"/>
              <a:gd name="connsiteY1-4" fmla="*/ 114 h 10114"/>
              <a:gd name="connsiteX2-5" fmla="*/ 785 w 10669"/>
              <a:gd name="connsiteY2-6" fmla="*/ 1663 h 10114"/>
              <a:gd name="connsiteX3-7" fmla="*/ 1949 w 10669"/>
              <a:gd name="connsiteY3-8" fmla="*/ 3959 h 10114"/>
              <a:gd name="connsiteX4-9" fmla="*/ 2542 w 10669"/>
              <a:gd name="connsiteY4-10" fmla="*/ 4117 h 10114"/>
              <a:gd name="connsiteX5-11" fmla="*/ 2870 w 10669"/>
              <a:gd name="connsiteY5-12" fmla="*/ 4103 h 10114"/>
              <a:gd name="connsiteX6-13" fmla="*/ 3193 w 10669"/>
              <a:gd name="connsiteY6-14" fmla="*/ 4074 h 10114"/>
              <a:gd name="connsiteX7-15" fmla="*/ 3558 w 10669"/>
              <a:gd name="connsiteY7-16" fmla="*/ 4131 h 10114"/>
              <a:gd name="connsiteX8-17" fmla="*/ 4643 w 10669"/>
              <a:gd name="connsiteY8-18" fmla="*/ 8550 h 10114"/>
              <a:gd name="connsiteX9-19" fmla="*/ 6034 w 10669"/>
              <a:gd name="connsiteY9-20" fmla="*/ 10114 h 10114"/>
              <a:gd name="connsiteX10-21" fmla="*/ 6918 w 10669"/>
              <a:gd name="connsiteY10-22" fmla="*/ 9511 h 10114"/>
              <a:gd name="connsiteX11-23" fmla="*/ 8447 w 10669"/>
              <a:gd name="connsiteY11-24" fmla="*/ 5795 h 10114"/>
              <a:gd name="connsiteX12-25" fmla="*/ 10669 w 10669"/>
              <a:gd name="connsiteY12-26" fmla="*/ 4361 h 10114"/>
              <a:gd name="connsiteX13-27" fmla="*/ 10669 w 10669"/>
              <a:gd name="connsiteY13-28" fmla="*/ 114 h 10114"/>
              <a:gd name="connsiteX0-29" fmla="*/ 10100 w 10100"/>
              <a:gd name="connsiteY0-30" fmla="*/ 469 h 10469"/>
              <a:gd name="connsiteX1-31" fmla="*/ 1000 w 10100"/>
              <a:gd name="connsiteY1-32" fmla="*/ 59 h 10469"/>
              <a:gd name="connsiteX2-33" fmla="*/ 216 w 10100"/>
              <a:gd name="connsiteY2-34" fmla="*/ 2018 h 10469"/>
              <a:gd name="connsiteX3-35" fmla="*/ 1380 w 10100"/>
              <a:gd name="connsiteY3-36" fmla="*/ 4314 h 10469"/>
              <a:gd name="connsiteX4-37" fmla="*/ 1973 w 10100"/>
              <a:gd name="connsiteY4-38" fmla="*/ 4472 h 10469"/>
              <a:gd name="connsiteX5-39" fmla="*/ 2301 w 10100"/>
              <a:gd name="connsiteY5-40" fmla="*/ 4458 h 10469"/>
              <a:gd name="connsiteX6-41" fmla="*/ 2624 w 10100"/>
              <a:gd name="connsiteY6-42" fmla="*/ 4429 h 10469"/>
              <a:gd name="connsiteX7-43" fmla="*/ 2989 w 10100"/>
              <a:gd name="connsiteY7-44" fmla="*/ 4486 h 10469"/>
              <a:gd name="connsiteX8-45" fmla="*/ 4074 w 10100"/>
              <a:gd name="connsiteY8-46" fmla="*/ 8905 h 10469"/>
              <a:gd name="connsiteX9-47" fmla="*/ 5465 w 10100"/>
              <a:gd name="connsiteY9-48" fmla="*/ 10469 h 10469"/>
              <a:gd name="connsiteX10-49" fmla="*/ 6349 w 10100"/>
              <a:gd name="connsiteY10-50" fmla="*/ 9866 h 10469"/>
              <a:gd name="connsiteX11-51" fmla="*/ 7878 w 10100"/>
              <a:gd name="connsiteY11-52" fmla="*/ 6150 h 10469"/>
              <a:gd name="connsiteX12-53" fmla="*/ 10100 w 10100"/>
              <a:gd name="connsiteY12-54" fmla="*/ 4716 h 10469"/>
              <a:gd name="connsiteX13-55" fmla="*/ 10100 w 10100"/>
              <a:gd name="connsiteY13-56" fmla="*/ 469 h 10469"/>
              <a:gd name="connsiteX0-57" fmla="*/ 10106 w 10106"/>
              <a:gd name="connsiteY0-58" fmla="*/ 411 h 10411"/>
              <a:gd name="connsiteX1-59" fmla="*/ 1006 w 10106"/>
              <a:gd name="connsiteY1-60" fmla="*/ 1 h 10411"/>
              <a:gd name="connsiteX2-61" fmla="*/ 222 w 10106"/>
              <a:gd name="connsiteY2-62" fmla="*/ 1960 h 10411"/>
              <a:gd name="connsiteX3-63" fmla="*/ 1386 w 10106"/>
              <a:gd name="connsiteY3-64" fmla="*/ 4256 h 10411"/>
              <a:gd name="connsiteX4-65" fmla="*/ 1979 w 10106"/>
              <a:gd name="connsiteY4-66" fmla="*/ 4414 h 10411"/>
              <a:gd name="connsiteX5-67" fmla="*/ 2307 w 10106"/>
              <a:gd name="connsiteY5-68" fmla="*/ 4400 h 10411"/>
              <a:gd name="connsiteX6-69" fmla="*/ 2630 w 10106"/>
              <a:gd name="connsiteY6-70" fmla="*/ 4371 h 10411"/>
              <a:gd name="connsiteX7-71" fmla="*/ 2995 w 10106"/>
              <a:gd name="connsiteY7-72" fmla="*/ 4428 h 10411"/>
              <a:gd name="connsiteX8-73" fmla="*/ 4080 w 10106"/>
              <a:gd name="connsiteY8-74" fmla="*/ 8847 h 10411"/>
              <a:gd name="connsiteX9-75" fmla="*/ 5471 w 10106"/>
              <a:gd name="connsiteY9-76" fmla="*/ 10411 h 10411"/>
              <a:gd name="connsiteX10-77" fmla="*/ 6355 w 10106"/>
              <a:gd name="connsiteY10-78" fmla="*/ 9808 h 10411"/>
              <a:gd name="connsiteX11-79" fmla="*/ 7884 w 10106"/>
              <a:gd name="connsiteY11-80" fmla="*/ 6092 h 10411"/>
              <a:gd name="connsiteX12-81" fmla="*/ 10106 w 10106"/>
              <a:gd name="connsiteY12-82" fmla="*/ 4658 h 10411"/>
              <a:gd name="connsiteX13-83" fmla="*/ 10106 w 10106"/>
              <a:gd name="connsiteY13-84" fmla="*/ 411 h 10411"/>
              <a:gd name="connsiteX0-85" fmla="*/ 10118 w 10118"/>
              <a:gd name="connsiteY0-86" fmla="*/ 0 h 10000"/>
              <a:gd name="connsiteX1-87" fmla="*/ 996 w 10118"/>
              <a:gd name="connsiteY1-88" fmla="*/ 39 h 10000"/>
              <a:gd name="connsiteX2-89" fmla="*/ 234 w 10118"/>
              <a:gd name="connsiteY2-90" fmla="*/ 1549 h 10000"/>
              <a:gd name="connsiteX3-91" fmla="*/ 1398 w 10118"/>
              <a:gd name="connsiteY3-92" fmla="*/ 3845 h 10000"/>
              <a:gd name="connsiteX4-93" fmla="*/ 1991 w 10118"/>
              <a:gd name="connsiteY4-94" fmla="*/ 4003 h 10000"/>
              <a:gd name="connsiteX5-95" fmla="*/ 2319 w 10118"/>
              <a:gd name="connsiteY5-96" fmla="*/ 3989 h 10000"/>
              <a:gd name="connsiteX6-97" fmla="*/ 2642 w 10118"/>
              <a:gd name="connsiteY6-98" fmla="*/ 3960 h 10000"/>
              <a:gd name="connsiteX7-99" fmla="*/ 3007 w 10118"/>
              <a:gd name="connsiteY7-100" fmla="*/ 4017 h 10000"/>
              <a:gd name="connsiteX8-101" fmla="*/ 4092 w 10118"/>
              <a:gd name="connsiteY8-102" fmla="*/ 8436 h 10000"/>
              <a:gd name="connsiteX9-103" fmla="*/ 5483 w 10118"/>
              <a:gd name="connsiteY9-104" fmla="*/ 10000 h 10000"/>
              <a:gd name="connsiteX10-105" fmla="*/ 6367 w 10118"/>
              <a:gd name="connsiteY10-106" fmla="*/ 9397 h 10000"/>
              <a:gd name="connsiteX11-107" fmla="*/ 7896 w 10118"/>
              <a:gd name="connsiteY11-108" fmla="*/ 5681 h 10000"/>
              <a:gd name="connsiteX12-109" fmla="*/ 10118 w 10118"/>
              <a:gd name="connsiteY12-110" fmla="*/ 4247 h 10000"/>
              <a:gd name="connsiteX13-111" fmla="*/ 10118 w 10118"/>
              <a:gd name="connsiteY13-112" fmla="*/ 0 h 10000"/>
              <a:gd name="connsiteX0-113" fmla="*/ 10111 w 10111"/>
              <a:gd name="connsiteY0-114" fmla="*/ 83 h 10083"/>
              <a:gd name="connsiteX1-115" fmla="*/ 989 w 10111"/>
              <a:gd name="connsiteY1-116" fmla="*/ 122 h 10083"/>
              <a:gd name="connsiteX2-117" fmla="*/ 227 w 10111"/>
              <a:gd name="connsiteY2-118" fmla="*/ 1632 h 10083"/>
              <a:gd name="connsiteX3-119" fmla="*/ 1391 w 10111"/>
              <a:gd name="connsiteY3-120" fmla="*/ 3928 h 10083"/>
              <a:gd name="connsiteX4-121" fmla="*/ 1984 w 10111"/>
              <a:gd name="connsiteY4-122" fmla="*/ 4086 h 10083"/>
              <a:gd name="connsiteX5-123" fmla="*/ 2312 w 10111"/>
              <a:gd name="connsiteY5-124" fmla="*/ 4072 h 10083"/>
              <a:gd name="connsiteX6-125" fmla="*/ 2635 w 10111"/>
              <a:gd name="connsiteY6-126" fmla="*/ 4043 h 10083"/>
              <a:gd name="connsiteX7-127" fmla="*/ 3000 w 10111"/>
              <a:gd name="connsiteY7-128" fmla="*/ 4100 h 10083"/>
              <a:gd name="connsiteX8-129" fmla="*/ 4085 w 10111"/>
              <a:gd name="connsiteY8-130" fmla="*/ 8519 h 10083"/>
              <a:gd name="connsiteX9-131" fmla="*/ 5476 w 10111"/>
              <a:gd name="connsiteY9-132" fmla="*/ 10083 h 10083"/>
              <a:gd name="connsiteX10-133" fmla="*/ 6360 w 10111"/>
              <a:gd name="connsiteY10-134" fmla="*/ 9480 h 10083"/>
              <a:gd name="connsiteX11-135" fmla="*/ 7889 w 10111"/>
              <a:gd name="connsiteY11-136" fmla="*/ 5764 h 10083"/>
              <a:gd name="connsiteX12-137" fmla="*/ 10111 w 10111"/>
              <a:gd name="connsiteY12-138" fmla="*/ 4330 h 10083"/>
              <a:gd name="connsiteX13-139" fmla="*/ 10111 w 10111"/>
              <a:gd name="connsiteY13-140" fmla="*/ 83 h 10083"/>
              <a:gd name="connsiteX0-141" fmla="*/ 10168 w 10168"/>
              <a:gd name="connsiteY0-142" fmla="*/ 83 h 10083"/>
              <a:gd name="connsiteX1-143" fmla="*/ 1046 w 10168"/>
              <a:gd name="connsiteY1-144" fmla="*/ 122 h 10083"/>
              <a:gd name="connsiteX2-145" fmla="*/ 284 w 10168"/>
              <a:gd name="connsiteY2-146" fmla="*/ 1632 h 10083"/>
              <a:gd name="connsiteX3-147" fmla="*/ 1448 w 10168"/>
              <a:gd name="connsiteY3-148" fmla="*/ 3928 h 10083"/>
              <a:gd name="connsiteX4-149" fmla="*/ 2041 w 10168"/>
              <a:gd name="connsiteY4-150" fmla="*/ 4086 h 10083"/>
              <a:gd name="connsiteX5-151" fmla="*/ 2369 w 10168"/>
              <a:gd name="connsiteY5-152" fmla="*/ 4072 h 10083"/>
              <a:gd name="connsiteX6-153" fmla="*/ 2692 w 10168"/>
              <a:gd name="connsiteY6-154" fmla="*/ 4043 h 10083"/>
              <a:gd name="connsiteX7-155" fmla="*/ 3057 w 10168"/>
              <a:gd name="connsiteY7-156" fmla="*/ 4100 h 10083"/>
              <a:gd name="connsiteX8-157" fmla="*/ 4142 w 10168"/>
              <a:gd name="connsiteY8-158" fmla="*/ 8519 h 10083"/>
              <a:gd name="connsiteX9-159" fmla="*/ 5533 w 10168"/>
              <a:gd name="connsiteY9-160" fmla="*/ 10083 h 10083"/>
              <a:gd name="connsiteX10-161" fmla="*/ 6417 w 10168"/>
              <a:gd name="connsiteY10-162" fmla="*/ 9480 h 10083"/>
              <a:gd name="connsiteX11-163" fmla="*/ 7946 w 10168"/>
              <a:gd name="connsiteY11-164" fmla="*/ 5764 h 10083"/>
              <a:gd name="connsiteX12-165" fmla="*/ 10168 w 10168"/>
              <a:gd name="connsiteY12-166" fmla="*/ 4330 h 10083"/>
              <a:gd name="connsiteX13-167" fmla="*/ 10168 w 10168"/>
              <a:gd name="connsiteY13-168" fmla="*/ 83 h 10083"/>
              <a:gd name="connsiteX0-169" fmla="*/ 10168 w 10168"/>
              <a:gd name="connsiteY0-170" fmla="*/ 83 h 10083"/>
              <a:gd name="connsiteX1-171" fmla="*/ 1046 w 10168"/>
              <a:gd name="connsiteY1-172" fmla="*/ 122 h 10083"/>
              <a:gd name="connsiteX2-173" fmla="*/ 284 w 10168"/>
              <a:gd name="connsiteY2-174" fmla="*/ 1632 h 10083"/>
              <a:gd name="connsiteX3-175" fmla="*/ 1448 w 10168"/>
              <a:gd name="connsiteY3-176" fmla="*/ 3928 h 10083"/>
              <a:gd name="connsiteX4-177" fmla="*/ 2041 w 10168"/>
              <a:gd name="connsiteY4-178" fmla="*/ 4086 h 10083"/>
              <a:gd name="connsiteX5-179" fmla="*/ 2369 w 10168"/>
              <a:gd name="connsiteY5-180" fmla="*/ 4072 h 10083"/>
              <a:gd name="connsiteX6-181" fmla="*/ 2692 w 10168"/>
              <a:gd name="connsiteY6-182" fmla="*/ 4043 h 10083"/>
              <a:gd name="connsiteX7-183" fmla="*/ 3057 w 10168"/>
              <a:gd name="connsiteY7-184" fmla="*/ 4100 h 10083"/>
              <a:gd name="connsiteX8-185" fmla="*/ 4142 w 10168"/>
              <a:gd name="connsiteY8-186" fmla="*/ 8519 h 10083"/>
              <a:gd name="connsiteX9-187" fmla="*/ 5533 w 10168"/>
              <a:gd name="connsiteY9-188" fmla="*/ 10083 h 10083"/>
              <a:gd name="connsiteX10-189" fmla="*/ 6417 w 10168"/>
              <a:gd name="connsiteY10-190" fmla="*/ 9480 h 10083"/>
              <a:gd name="connsiteX11-191" fmla="*/ 7946 w 10168"/>
              <a:gd name="connsiteY11-192" fmla="*/ 5764 h 10083"/>
              <a:gd name="connsiteX12-193" fmla="*/ 10168 w 10168"/>
              <a:gd name="connsiteY12-194" fmla="*/ 4330 h 10083"/>
              <a:gd name="connsiteX13-195" fmla="*/ 10168 w 10168"/>
              <a:gd name="connsiteY13-196" fmla="*/ 83 h 10083"/>
              <a:gd name="connsiteX0-197" fmla="*/ 10168 w 10168"/>
              <a:gd name="connsiteY0-198" fmla="*/ 83 h 10083"/>
              <a:gd name="connsiteX1-199" fmla="*/ 1046 w 10168"/>
              <a:gd name="connsiteY1-200" fmla="*/ 122 h 10083"/>
              <a:gd name="connsiteX2-201" fmla="*/ 284 w 10168"/>
              <a:gd name="connsiteY2-202" fmla="*/ 1632 h 10083"/>
              <a:gd name="connsiteX3-203" fmla="*/ 1448 w 10168"/>
              <a:gd name="connsiteY3-204" fmla="*/ 3928 h 10083"/>
              <a:gd name="connsiteX4-205" fmla="*/ 2041 w 10168"/>
              <a:gd name="connsiteY4-206" fmla="*/ 4086 h 10083"/>
              <a:gd name="connsiteX5-207" fmla="*/ 2369 w 10168"/>
              <a:gd name="connsiteY5-208" fmla="*/ 4072 h 10083"/>
              <a:gd name="connsiteX6-209" fmla="*/ 2692 w 10168"/>
              <a:gd name="connsiteY6-210" fmla="*/ 4043 h 10083"/>
              <a:gd name="connsiteX7-211" fmla="*/ 3057 w 10168"/>
              <a:gd name="connsiteY7-212" fmla="*/ 4100 h 10083"/>
              <a:gd name="connsiteX8-213" fmla="*/ 4142 w 10168"/>
              <a:gd name="connsiteY8-214" fmla="*/ 8519 h 10083"/>
              <a:gd name="connsiteX9-215" fmla="*/ 5533 w 10168"/>
              <a:gd name="connsiteY9-216" fmla="*/ 10083 h 10083"/>
              <a:gd name="connsiteX10-217" fmla="*/ 6417 w 10168"/>
              <a:gd name="connsiteY10-218" fmla="*/ 9480 h 10083"/>
              <a:gd name="connsiteX11-219" fmla="*/ 7946 w 10168"/>
              <a:gd name="connsiteY11-220" fmla="*/ 5764 h 10083"/>
              <a:gd name="connsiteX12-221" fmla="*/ 10168 w 10168"/>
              <a:gd name="connsiteY12-222" fmla="*/ 4330 h 10083"/>
              <a:gd name="connsiteX13-223" fmla="*/ 10168 w 10168"/>
              <a:gd name="connsiteY13-224" fmla="*/ 83 h 10083"/>
              <a:gd name="connsiteX0-225" fmla="*/ 10168 w 10168"/>
              <a:gd name="connsiteY0-226" fmla="*/ 83 h 10083"/>
              <a:gd name="connsiteX1-227" fmla="*/ 1046 w 10168"/>
              <a:gd name="connsiteY1-228" fmla="*/ 122 h 10083"/>
              <a:gd name="connsiteX2-229" fmla="*/ 284 w 10168"/>
              <a:gd name="connsiteY2-230" fmla="*/ 1632 h 10083"/>
              <a:gd name="connsiteX3-231" fmla="*/ 1448 w 10168"/>
              <a:gd name="connsiteY3-232" fmla="*/ 3928 h 10083"/>
              <a:gd name="connsiteX4-233" fmla="*/ 2041 w 10168"/>
              <a:gd name="connsiteY4-234" fmla="*/ 4086 h 10083"/>
              <a:gd name="connsiteX5-235" fmla="*/ 2369 w 10168"/>
              <a:gd name="connsiteY5-236" fmla="*/ 4072 h 10083"/>
              <a:gd name="connsiteX6-237" fmla="*/ 2692 w 10168"/>
              <a:gd name="connsiteY6-238" fmla="*/ 4043 h 10083"/>
              <a:gd name="connsiteX7-239" fmla="*/ 3057 w 10168"/>
              <a:gd name="connsiteY7-240" fmla="*/ 4100 h 10083"/>
              <a:gd name="connsiteX8-241" fmla="*/ 4142 w 10168"/>
              <a:gd name="connsiteY8-242" fmla="*/ 8519 h 10083"/>
              <a:gd name="connsiteX9-243" fmla="*/ 5533 w 10168"/>
              <a:gd name="connsiteY9-244" fmla="*/ 10083 h 10083"/>
              <a:gd name="connsiteX10-245" fmla="*/ 6417 w 10168"/>
              <a:gd name="connsiteY10-246" fmla="*/ 9480 h 10083"/>
              <a:gd name="connsiteX11-247" fmla="*/ 7946 w 10168"/>
              <a:gd name="connsiteY11-248" fmla="*/ 5764 h 10083"/>
              <a:gd name="connsiteX12-249" fmla="*/ 10168 w 10168"/>
              <a:gd name="connsiteY12-250" fmla="*/ 4330 h 10083"/>
              <a:gd name="connsiteX13-251" fmla="*/ 10168 w 10168"/>
              <a:gd name="connsiteY13-252" fmla="*/ 83 h 10083"/>
              <a:gd name="connsiteX0-253" fmla="*/ 10168 w 10168"/>
              <a:gd name="connsiteY0-254" fmla="*/ 83 h 10083"/>
              <a:gd name="connsiteX1-255" fmla="*/ 1046 w 10168"/>
              <a:gd name="connsiteY1-256" fmla="*/ 122 h 10083"/>
              <a:gd name="connsiteX2-257" fmla="*/ 284 w 10168"/>
              <a:gd name="connsiteY2-258" fmla="*/ 1632 h 10083"/>
              <a:gd name="connsiteX3-259" fmla="*/ 1304 w 10168"/>
              <a:gd name="connsiteY3-260" fmla="*/ 3830 h 10083"/>
              <a:gd name="connsiteX4-261" fmla="*/ 2041 w 10168"/>
              <a:gd name="connsiteY4-262" fmla="*/ 4086 h 10083"/>
              <a:gd name="connsiteX5-263" fmla="*/ 2369 w 10168"/>
              <a:gd name="connsiteY5-264" fmla="*/ 4072 h 10083"/>
              <a:gd name="connsiteX6-265" fmla="*/ 2692 w 10168"/>
              <a:gd name="connsiteY6-266" fmla="*/ 4043 h 10083"/>
              <a:gd name="connsiteX7-267" fmla="*/ 3057 w 10168"/>
              <a:gd name="connsiteY7-268" fmla="*/ 4100 h 10083"/>
              <a:gd name="connsiteX8-269" fmla="*/ 4142 w 10168"/>
              <a:gd name="connsiteY8-270" fmla="*/ 8519 h 10083"/>
              <a:gd name="connsiteX9-271" fmla="*/ 5533 w 10168"/>
              <a:gd name="connsiteY9-272" fmla="*/ 10083 h 10083"/>
              <a:gd name="connsiteX10-273" fmla="*/ 6417 w 10168"/>
              <a:gd name="connsiteY10-274" fmla="*/ 9480 h 10083"/>
              <a:gd name="connsiteX11-275" fmla="*/ 7946 w 10168"/>
              <a:gd name="connsiteY11-276" fmla="*/ 5764 h 10083"/>
              <a:gd name="connsiteX12-277" fmla="*/ 10168 w 10168"/>
              <a:gd name="connsiteY12-278" fmla="*/ 4330 h 10083"/>
              <a:gd name="connsiteX13-279" fmla="*/ 10168 w 10168"/>
              <a:gd name="connsiteY13-280" fmla="*/ 83 h 100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10168" h="10083">
                <a:moveTo>
                  <a:pt x="10168" y="83"/>
                </a:moveTo>
                <a:cubicBezTo>
                  <a:pt x="7127" y="96"/>
                  <a:pt x="2693" y="-136"/>
                  <a:pt x="1046" y="122"/>
                </a:cubicBezTo>
                <a:cubicBezTo>
                  <a:pt x="-601" y="380"/>
                  <a:pt x="156" y="815"/>
                  <a:pt x="284" y="1632"/>
                </a:cubicBezTo>
                <a:cubicBezTo>
                  <a:pt x="497" y="2911"/>
                  <a:pt x="996" y="3432"/>
                  <a:pt x="1304" y="3830"/>
                </a:cubicBezTo>
                <a:cubicBezTo>
                  <a:pt x="1575" y="4180"/>
                  <a:pt x="1863" y="4046"/>
                  <a:pt x="2041" y="4086"/>
                </a:cubicBezTo>
                <a:cubicBezTo>
                  <a:pt x="2219" y="4126"/>
                  <a:pt x="2258" y="4086"/>
                  <a:pt x="2369" y="4072"/>
                </a:cubicBezTo>
                <a:cubicBezTo>
                  <a:pt x="2475" y="4057"/>
                  <a:pt x="2586" y="4043"/>
                  <a:pt x="2692" y="4043"/>
                </a:cubicBezTo>
                <a:cubicBezTo>
                  <a:pt x="2814" y="4043"/>
                  <a:pt x="2935" y="4057"/>
                  <a:pt x="3057" y="4100"/>
                </a:cubicBezTo>
                <a:cubicBezTo>
                  <a:pt x="3819" y="4344"/>
                  <a:pt x="3724" y="7314"/>
                  <a:pt x="4142" y="8519"/>
                </a:cubicBezTo>
                <a:cubicBezTo>
                  <a:pt x="4496" y="9538"/>
                  <a:pt x="5015" y="10083"/>
                  <a:pt x="5533" y="10083"/>
                </a:cubicBezTo>
                <a:cubicBezTo>
                  <a:pt x="5840" y="10083"/>
                  <a:pt x="6147" y="9882"/>
                  <a:pt x="6417" y="9480"/>
                </a:cubicBezTo>
                <a:cubicBezTo>
                  <a:pt x="7020" y="8591"/>
                  <a:pt x="7396" y="6884"/>
                  <a:pt x="7946" y="5764"/>
                </a:cubicBezTo>
                <a:cubicBezTo>
                  <a:pt x="8644" y="4344"/>
                  <a:pt x="9364" y="4531"/>
                  <a:pt x="10168" y="4330"/>
                </a:cubicBezTo>
                <a:lnTo>
                  <a:pt x="10168" y="83"/>
                </a:lnTo>
              </a:path>
            </a:pathLst>
          </a:custGeom>
          <a:solidFill>
            <a:srgbClr val="55C5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928159" y="3750483"/>
            <a:ext cx="1229619" cy="2288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/>
                <a:ea typeface="微软雅黑 Light"/>
                <a:cs typeface="+mn-cs"/>
              </a:rPr>
              <a:t>第三单元</a:t>
            </a:r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2918879" y="1917081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rgbClr val="F79C65"/>
                </a:solidFill>
                <a:effectLst/>
                <a:uLnTx/>
                <a:uFillTx/>
                <a:latin typeface="方正清刻本悦宋简体"/>
                <a:ea typeface="方正清刻本悦宋简体"/>
                <a:cs typeface="+mn-cs"/>
              </a:rPr>
              <a:t>标题</a:t>
            </a:r>
            <a:r>
              <a:rPr kumimoji="0" lang="ja-JP" altLang="en-US" sz="4800" b="0" i="0" u="none" strike="noStrike" kern="0" cap="none" spc="0" normalizeH="0" baseline="0" noProof="0">
                <a:ln>
                  <a:noFill/>
                </a:ln>
                <a:solidFill>
                  <a:srgbClr val="F79C65"/>
                </a:solidFill>
                <a:effectLst/>
                <a:uLnTx/>
                <a:uFillTx/>
                <a:latin typeface="方正清刻本悦宋简体"/>
                <a:ea typeface="+mj-ea"/>
                <a:cs typeface="+mn-cs"/>
              </a:rPr>
              <a:t>の</a:t>
            </a:r>
            <a:r>
              <a: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rgbClr val="F79C65"/>
                </a:solidFill>
                <a:effectLst/>
                <a:uLnTx/>
                <a:uFillTx/>
                <a:latin typeface="方正清刻本悦宋简体"/>
                <a:ea typeface="方正清刻本悦宋简体"/>
                <a:cs typeface="+mn-cs"/>
              </a:rPr>
              <a:t>内容</a:t>
            </a:r>
          </a:p>
        </p:txBody>
      </p:sp>
      <p:sp>
        <p:nvSpPr>
          <p:cNvPr id="428" name="矩形 427"/>
          <p:cNvSpPr/>
          <p:nvPr/>
        </p:nvSpPr>
        <p:spPr>
          <a:xfrm>
            <a:off x="2661818" y="3009566"/>
            <a:ext cx="371578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微软雅黑 Light"/>
                <a:cs typeface="Arial" panose="020B0604020202090204" pitchFamily="34" charset="0"/>
              </a:rPr>
              <a:t>Lorem ipsum dolor sit amet, consectetuer adipiscing elit. Aenean commodo ligula eget dolorLorem ipsum dolor sit amet</a:t>
            </a:r>
          </a:p>
        </p:txBody>
      </p:sp>
      <p:sp>
        <p:nvSpPr>
          <p:cNvPr id="429" name="PA_矩形 8"/>
          <p:cNvSpPr/>
          <p:nvPr>
            <p:custDataLst>
              <p:tags r:id="rId2"/>
            </p:custDataLst>
          </p:nvPr>
        </p:nvSpPr>
        <p:spPr>
          <a:xfrm>
            <a:off x="3022805" y="1680702"/>
            <a:ext cx="29938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清新淡雅教学通用模板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30" name="PA_矩形 8"/>
          <p:cNvSpPr/>
          <p:nvPr>
            <p:custDataLst>
              <p:tags r:id="rId3"/>
            </p:custDataLst>
          </p:nvPr>
        </p:nvSpPr>
        <p:spPr>
          <a:xfrm>
            <a:off x="3249684" y="2703077"/>
            <a:ext cx="2540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清刻本悦宋简体"/>
                <a:ea typeface="微软雅黑"/>
                <a:cs typeface="+mn-cs"/>
              </a:rPr>
              <a:t>AUTUMN INSPIRATION PALETTE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14" name="Freeform 9"/>
          <p:cNvSpPr/>
          <p:nvPr/>
        </p:nvSpPr>
        <p:spPr bwMode="auto">
          <a:xfrm>
            <a:off x="-149741" y="3561576"/>
            <a:ext cx="3993136" cy="1693091"/>
          </a:xfrm>
          <a:custGeom>
            <a:avLst/>
            <a:gdLst>
              <a:gd name="T0" fmla="*/ 392 w 1950"/>
              <a:gd name="T1" fmla="*/ 0 h 1078"/>
              <a:gd name="T2" fmla="*/ 266 w 1950"/>
              <a:gd name="T3" fmla="*/ 74 h 1078"/>
              <a:gd name="T4" fmla="*/ 198 w 1950"/>
              <a:gd name="T5" fmla="*/ 314 h 1078"/>
              <a:gd name="T6" fmla="*/ 158 w 1950"/>
              <a:gd name="T7" fmla="*/ 594 h 1078"/>
              <a:gd name="T8" fmla="*/ 146 w 1950"/>
              <a:gd name="T9" fmla="*/ 642 h 1078"/>
              <a:gd name="T10" fmla="*/ 142 w 1950"/>
              <a:gd name="T11" fmla="*/ 690 h 1078"/>
              <a:gd name="T12" fmla="*/ 122 w 1950"/>
              <a:gd name="T13" fmla="*/ 826 h 1078"/>
              <a:gd name="T14" fmla="*/ 0 w 1950"/>
              <a:gd name="T15" fmla="*/ 1078 h 1078"/>
              <a:gd name="T16" fmla="*/ 1950 w 1950"/>
              <a:gd name="T17" fmla="*/ 1078 h 1078"/>
              <a:gd name="T18" fmla="*/ 1950 w 1950"/>
              <a:gd name="T19" fmla="*/ 885 h 1078"/>
              <a:gd name="T20" fmla="*/ 1883 w 1950"/>
              <a:gd name="T21" fmla="*/ 891 h 1078"/>
              <a:gd name="T22" fmla="*/ 1450 w 1950"/>
              <a:gd name="T23" fmla="*/ 758 h 1078"/>
              <a:gd name="T24" fmla="*/ 1331 w 1950"/>
              <a:gd name="T25" fmla="*/ 739 h 1078"/>
              <a:gd name="T26" fmla="*/ 1158 w 1950"/>
              <a:gd name="T27" fmla="*/ 766 h 1078"/>
              <a:gd name="T28" fmla="*/ 1112 w 1950"/>
              <a:gd name="T29" fmla="*/ 774 h 1078"/>
              <a:gd name="T30" fmla="*/ 1082 w 1950"/>
              <a:gd name="T31" fmla="*/ 766 h 1078"/>
              <a:gd name="T32" fmla="*/ 982 w 1950"/>
              <a:gd name="T33" fmla="*/ 282 h 1078"/>
              <a:gd name="T34" fmla="*/ 946 w 1950"/>
              <a:gd name="T35" fmla="*/ 186 h 1078"/>
              <a:gd name="T36" fmla="*/ 888 w 1950"/>
              <a:gd name="T37" fmla="*/ 173 h 1078"/>
              <a:gd name="T38" fmla="*/ 814 w 1950"/>
              <a:gd name="T39" fmla="*/ 186 h 1078"/>
              <a:gd name="T40" fmla="*/ 806 w 1950"/>
              <a:gd name="T41" fmla="*/ 202 h 1078"/>
              <a:gd name="T42" fmla="*/ 642 w 1950"/>
              <a:gd name="T43" fmla="*/ 326 h 1078"/>
              <a:gd name="T44" fmla="*/ 615 w 1950"/>
              <a:gd name="T45" fmla="*/ 335 h 1078"/>
              <a:gd name="T46" fmla="*/ 546 w 1950"/>
              <a:gd name="T47" fmla="*/ 274 h 1078"/>
              <a:gd name="T48" fmla="*/ 426 w 1950"/>
              <a:gd name="T49" fmla="*/ 6 h 1078"/>
              <a:gd name="T50" fmla="*/ 392 w 1950"/>
              <a:gd name="T51" fmla="*/ 0 h 1078"/>
              <a:gd name="connsiteX0" fmla="*/ 2010 w 10000"/>
              <a:gd name="connsiteY0" fmla="*/ 0 h 10000"/>
              <a:gd name="connsiteX1" fmla="*/ 1364 w 10000"/>
              <a:gd name="connsiteY1" fmla="*/ 686 h 10000"/>
              <a:gd name="connsiteX2" fmla="*/ 1015 w 10000"/>
              <a:gd name="connsiteY2" fmla="*/ 2913 h 10000"/>
              <a:gd name="connsiteX3" fmla="*/ 810 w 10000"/>
              <a:gd name="connsiteY3" fmla="*/ 5510 h 10000"/>
              <a:gd name="connsiteX4" fmla="*/ 749 w 10000"/>
              <a:gd name="connsiteY4" fmla="*/ 5955 h 10000"/>
              <a:gd name="connsiteX5" fmla="*/ 728 w 10000"/>
              <a:gd name="connsiteY5" fmla="*/ 6401 h 10000"/>
              <a:gd name="connsiteX6" fmla="*/ 626 w 10000"/>
              <a:gd name="connsiteY6" fmla="*/ 7662 h 10000"/>
              <a:gd name="connsiteX7" fmla="*/ 0 w 10000"/>
              <a:gd name="connsiteY7" fmla="*/ 10000 h 10000"/>
              <a:gd name="connsiteX8" fmla="*/ 10000 w 10000"/>
              <a:gd name="connsiteY8" fmla="*/ 10000 h 10000"/>
              <a:gd name="connsiteX9" fmla="*/ 10000 w 10000"/>
              <a:gd name="connsiteY9" fmla="*/ 8210 h 10000"/>
              <a:gd name="connsiteX10" fmla="*/ 9656 w 10000"/>
              <a:gd name="connsiteY10" fmla="*/ 8265 h 10000"/>
              <a:gd name="connsiteX11" fmla="*/ 7436 w 10000"/>
              <a:gd name="connsiteY11" fmla="*/ 7032 h 10000"/>
              <a:gd name="connsiteX12" fmla="*/ 6826 w 10000"/>
              <a:gd name="connsiteY12" fmla="*/ 6855 h 10000"/>
              <a:gd name="connsiteX13" fmla="*/ 5938 w 10000"/>
              <a:gd name="connsiteY13" fmla="*/ 7106 h 10000"/>
              <a:gd name="connsiteX14" fmla="*/ 5703 w 10000"/>
              <a:gd name="connsiteY14" fmla="*/ 7180 h 10000"/>
              <a:gd name="connsiteX15" fmla="*/ 5549 w 10000"/>
              <a:gd name="connsiteY15" fmla="*/ 7106 h 10000"/>
              <a:gd name="connsiteX16" fmla="*/ 5036 w 10000"/>
              <a:gd name="connsiteY16" fmla="*/ 2616 h 10000"/>
              <a:gd name="connsiteX17" fmla="*/ 4851 w 10000"/>
              <a:gd name="connsiteY17" fmla="*/ 1725 h 10000"/>
              <a:gd name="connsiteX18" fmla="*/ 4554 w 10000"/>
              <a:gd name="connsiteY18" fmla="*/ 1605 h 10000"/>
              <a:gd name="connsiteX19" fmla="*/ 4133 w 10000"/>
              <a:gd name="connsiteY19" fmla="*/ 1874 h 10000"/>
              <a:gd name="connsiteX20" fmla="*/ 3292 w 10000"/>
              <a:gd name="connsiteY20" fmla="*/ 3024 h 10000"/>
              <a:gd name="connsiteX21" fmla="*/ 3154 w 10000"/>
              <a:gd name="connsiteY21" fmla="*/ 3108 h 10000"/>
              <a:gd name="connsiteX22" fmla="*/ 2800 w 10000"/>
              <a:gd name="connsiteY22" fmla="*/ 2542 h 10000"/>
              <a:gd name="connsiteX23" fmla="*/ 2185 w 10000"/>
              <a:gd name="connsiteY23" fmla="*/ 56 h 10000"/>
              <a:gd name="connsiteX24" fmla="*/ 2010 w 10000"/>
              <a:gd name="connsiteY24" fmla="*/ 0 h 10000"/>
              <a:gd name="connsiteX0-1" fmla="*/ 2010 w 11929"/>
              <a:gd name="connsiteY0-2" fmla="*/ 0 h 10000"/>
              <a:gd name="connsiteX1-3" fmla="*/ 1364 w 11929"/>
              <a:gd name="connsiteY1-4" fmla="*/ 686 h 10000"/>
              <a:gd name="connsiteX2-5" fmla="*/ 1015 w 11929"/>
              <a:gd name="connsiteY2-6" fmla="*/ 2913 h 10000"/>
              <a:gd name="connsiteX3-7" fmla="*/ 810 w 11929"/>
              <a:gd name="connsiteY3-8" fmla="*/ 5510 h 10000"/>
              <a:gd name="connsiteX4-9" fmla="*/ 749 w 11929"/>
              <a:gd name="connsiteY4-10" fmla="*/ 5955 h 10000"/>
              <a:gd name="connsiteX5-11" fmla="*/ 728 w 11929"/>
              <a:gd name="connsiteY5-12" fmla="*/ 6401 h 10000"/>
              <a:gd name="connsiteX6-13" fmla="*/ 626 w 11929"/>
              <a:gd name="connsiteY6-14" fmla="*/ 7662 h 10000"/>
              <a:gd name="connsiteX7-15" fmla="*/ 0 w 11929"/>
              <a:gd name="connsiteY7-16" fmla="*/ 10000 h 10000"/>
              <a:gd name="connsiteX8-17" fmla="*/ 10000 w 11929"/>
              <a:gd name="connsiteY8-18" fmla="*/ 10000 h 10000"/>
              <a:gd name="connsiteX9-19" fmla="*/ 11929 w 11929"/>
              <a:gd name="connsiteY9-20" fmla="*/ 9747 h 10000"/>
              <a:gd name="connsiteX10-21" fmla="*/ 9656 w 11929"/>
              <a:gd name="connsiteY10-22" fmla="*/ 8265 h 10000"/>
              <a:gd name="connsiteX11-23" fmla="*/ 7436 w 11929"/>
              <a:gd name="connsiteY11-24" fmla="*/ 7032 h 10000"/>
              <a:gd name="connsiteX12-25" fmla="*/ 6826 w 11929"/>
              <a:gd name="connsiteY12-26" fmla="*/ 6855 h 10000"/>
              <a:gd name="connsiteX13-27" fmla="*/ 5938 w 11929"/>
              <a:gd name="connsiteY13-28" fmla="*/ 7106 h 10000"/>
              <a:gd name="connsiteX14-29" fmla="*/ 5703 w 11929"/>
              <a:gd name="connsiteY14-30" fmla="*/ 7180 h 10000"/>
              <a:gd name="connsiteX15-31" fmla="*/ 5549 w 11929"/>
              <a:gd name="connsiteY15-32" fmla="*/ 7106 h 10000"/>
              <a:gd name="connsiteX16-33" fmla="*/ 5036 w 11929"/>
              <a:gd name="connsiteY16-34" fmla="*/ 2616 h 10000"/>
              <a:gd name="connsiteX17-35" fmla="*/ 4851 w 11929"/>
              <a:gd name="connsiteY17-36" fmla="*/ 1725 h 10000"/>
              <a:gd name="connsiteX18-37" fmla="*/ 4554 w 11929"/>
              <a:gd name="connsiteY18-38" fmla="*/ 1605 h 10000"/>
              <a:gd name="connsiteX19-39" fmla="*/ 4133 w 11929"/>
              <a:gd name="connsiteY19-40" fmla="*/ 1874 h 10000"/>
              <a:gd name="connsiteX20-41" fmla="*/ 3292 w 11929"/>
              <a:gd name="connsiteY20-42" fmla="*/ 3024 h 10000"/>
              <a:gd name="connsiteX21-43" fmla="*/ 3154 w 11929"/>
              <a:gd name="connsiteY21-44" fmla="*/ 3108 h 10000"/>
              <a:gd name="connsiteX22-45" fmla="*/ 2800 w 11929"/>
              <a:gd name="connsiteY22-46" fmla="*/ 2542 h 10000"/>
              <a:gd name="connsiteX23-47" fmla="*/ 2185 w 11929"/>
              <a:gd name="connsiteY23-48" fmla="*/ 56 h 10000"/>
              <a:gd name="connsiteX24-49" fmla="*/ 2010 w 11929"/>
              <a:gd name="connsiteY24-50" fmla="*/ 0 h 10000"/>
              <a:gd name="connsiteX0-51" fmla="*/ 2010 w 11653"/>
              <a:gd name="connsiteY0-52" fmla="*/ 0 h 10350"/>
              <a:gd name="connsiteX1-53" fmla="*/ 1364 w 11653"/>
              <a:gd name="connsiteY1-54" fmla="*/ 686 h 10350"/>
              <a:gd name="connsiteX2-55" fmla="*/ 1015 w 11653"/>
              <a:gd name="connsiteY2-56" fmla="*/ 2913 h 10350"/>
              <a:gd name="connsiteX3-57" fmla="*/ 810 w 11653"/>
              <a:gd name="connsiteY3-58" fmla="*/ 5510 h 10350"/>
              <a:gd name="connsiteX4-59" fmla="*/ 749 w 11653"/>
              <a:gd name="connsiteY4-60" fmla="*/ 5955 h 10350"/>
              <a:gd name="connsiteX5-61" fmla="*/ 728 w 11653"/>
              <a:gd name="connsiteY5-62" fmla="*/ 6401 h 10350"/>
              <a:gd name="connsiteX6-63" fmla="*/ 626 w 11653"/>
              <a:gd name="connsiteY6-64" fmla="*/ 7662 h 10350"/>
              <a:gd name="connsiteX7-65" fmla="*/ 0 w 11653"/>
              <a:gd name="connsiteY7-66" fmla="*/ 10000 h 10350"/>
              <a:gd name="connsiteX8-67" fmla="*/ 10000 w 11653"/>
              <a:gd name="connsiteY8-68" fmla="*/ 10000 h 10350"/>
              <a:gd name="connsiteX9-69" fmla="*/ 11653 w 11653"/>
              <a:gd name="connsiteY9-70" fmla="*/ 10338 h 10350"/>
              <a:gd name="connsiteX10-71" fmla="*/ 9656 w 11653"/>
              <a:gd name="connsiteY10-72" fmla="*/ 8265 h 10350"/>
              <a:gd name="connsiteX11-73" fmla="*/ 7436 w 11653"/>
              <a:gd name="connsiteY11-74" fmla="*/ 7032 h 10350"/>
              <a:gd name="connsiteX12-75" fmla="*/ 6826 w 11653"/>
              <a:gd name="connsiteY12-76" fmla="*/ 6855 h 10350"/>
              <a:gd name="connsiteX13-77" fmla="*/ 5938 w 11653"/>
              <a:gd name="connsiteY13-78" fmla="*/ 7106 h 10350"/>
              <a:gd name="connsiteX14-79" fmla="*/ 5703 w 11653"/>
              <a:gd name="connsiteY14-80" fmla="*/ 7180 h 10350"/>
              <a:gd name="connsiteX15-81" fmla="*/ 5549 w 11653"/>
              <a:gd name="connsiteY15-82" fmla="*/ 7106 h 10350"/>
              <a:gd name="connsiteX16-83" fmla="*/ 5036 w 11653"/>
              <a:gd name="connsiteY16-84" fmla="*/ 2616 h 10350"/>
              <a:gd name="connsiteX17-85" fmla="*/ 4851 w 11653"/>
              <a:gd name="connsiteY17-86" fmla="*/ 1725 h 10350"/>
              <a:gd name="connsiteX18-87" fmla="*/ 4554 w 11653"/>
              <a:gd name="connsiteY18-88" fmla="*/ 1605 h 10350"/>
              <a:gd name="connsiteX19-89" fmla="*/ 4133 w 11653"/>
              <a:gd name="connsiteY19-90" fmla="*/ 1874 h 10350"/>
              <a:gd name="connsiteX20-91" fmla="*/ 3292 w 11653"/>
              <a:gd name="connsiteY20-92" fmla="*/ 3024 h 10350"/>
              <a:gd name="connsiteX21-93" fmla="*/ 3154 w 11653"/>
              <a:gd name="connsiteY21-94" fmla="*/ 3108 h 10350"/>
              <a:gd name="connsiteX22-95" fmla="*/ 2800 w 11653"/>
              <a:gd name="connsiteY22-96" fmla="*/ 2542 h 10350"/>
              <a:gd name="connsiteX23-97" fmla="*/ 2185 w 11653"/>
              <a:gd name="connsiteY23-98" fmla="*/ 56 h 10350"/>
              <a:gd name="connsiteX24-99" fmla="*/ 2010 w 11653"/>
              <a:gd name="connsiteY24-100" fmla="*/ 0 h 10350"/>
              <a:gd name="connsiteX0-101" fmla="*/ 2010 w 11249"/>
              <a:gd name="connsiteY0-102" fmla="*/ 0 h 10087"/>
              <a:gd name="connsiteX1-103" fmla="*/ 1364 w 11249"/>
              <a:gd name="connsiteY1-104" fmla="*/ 686 h 10087"/>
              <a:gd name="connsiteX2-105" fmla="*/ 1015 w 11249"/>
              <a:gd name="connsiteY2-106" fmla="*/ 2913 h 10087"/>
              <a:gd name="connsiteX3-107" fmla="*/ 810 w 11249"/>
              <a:gd name="connsiteY3-108" fmla="*/ 5510 h 10087"/>
              <a:gd name="connsiteX4-109" fmla="*/ 749 w 11249"/>
              <a:gd name="connsiteY4-110" fmla="*/ 5955 h 10087"/>
              <a:gd name="connsiteX5-111" fmla="*/ 728 w 11249"/>
              <a:gd name="connsiteY5-112" fmla="*/ 6401 h 10087"/>
              <a:gd name="connsiteX6-113" fmla="*/ 626 w 11249"/>
              <a:gd name="connsiteY6-114" fmla="*/ 7662 h 10087"/>
              <a:gd name="connsiteX7-115" fmla="*/ 0 w 11249"/>
              <a:gd name="connsiteY7-116" fmla="*/ 10000 h 10087"/>
              <a:gd name="connsiteX8-117" fmla="*/ 10000 w 11249"/>
              <a:gd name="connsiteY8-118" fmla="*/ 10000 h 10087"/>
              <a:gd name="connsiteX9-119" fmla="*/ 11249 w 11249"/>
              <a:gd name="connsiteY9-120" fmla="*/ 10060 h 10087"/>
              <a:gd name="connsiteX10-121" fmla="*/ 9656 w 11249"/>
              <a:gd name="connsiteY10-122" fmla="*/ 8265 h 10087"/>
              <a:gd name="connsiteX11-123" fmla="*/ 7436 w 11249"/>
              <a:gd name="connsiteY11-124" fmla="*/ 7032 h 10087"/>
              <a:gd name="connsiteX12-125" fmla="*/ 6826 w 11249"/>
              <a:gd name="connsiteY12-126" fmla="*/ 6855 h 10087"/>
              <a:gd name="connsiteX13-127" fmla="*/ 5938 w 11249"/>
              <a:gd name="connsiteY13-128" fmla="*/ 7106 h 10087"/>
              <a:gd name="connsiteX14-129" fmla="*/ 5703 w 11249"/>
              <a:gd name="connsiteY14-130" fmla="*/ 7180 h 10087"/>
              <a:gd name="connsiteX15-131" fmla="*/ 5549 w 11249"/>
              <a:gd name="connsiteY15-132" fmla="*/ 7106 h 10087"/>
              <a:gd name="connsiteX16-133" fmla="*/ 5036 w 11249"/>
              <a:gd name="connsiteY16-134" fmla="*/ 2616 h 10087"/>
              <a:gd name="connsiteX17-135" fmla="*/ 4851 w 11249"/>
              <a:gd name="connsiteY17-136" fmla="*/ 1725 h 10087"/>
              <a:gd name="connsiteX18-137" fmla="*/ 4554 w 11249"/>
              <a:gd name="connsiteY18-138" fmla="*/ 1605 h 10087"/>
              <a:gd name="connsiteX19-139" fmla="*/ 4133 w 11249"/>
              <a:gd name="connsiteY19-140" fmla="*/ 1874 h 10087"/>
              <a:gd name="connsiteX20-141" fmla="*/ 3292 w 11249"/>
              <a:gd name="connsiteY20-142" fmla="*/ 3024 h 10087"/>
              <a:gd name="connsiteX21-143" fmla="*/ 3154 w 11249"/>
              <a:gd name="connsiteY21-144" fmla="*/ 3108 h 10087"/>
              <a:gd name="connsiteX22-145" fmla="*/ 2800 w 11249"/>
              <a:gd name="connsiteY22-146" fmla="*/ 2542 h 10087"/>
              <a:gd name="connsiteX23-147" fmla="*/ 2185 w 11249"/>
              <a:gd name="connsiteY23-148" fmla="*/ 56 h 10087"/>
              <a:gd name="connsiteX24-149" fmla="*/ 2010 w 11249"/>
              <a:gd name="connsiteY24-150" fmla="*/ 0 h 10087"/>
              <a:gd name="connsiteX0-151" fmla="*/ 2010 w 10720"/>
              <a:gd name="connsiteY0-152" fmla="*/ 0 h 10128"/>
              <a:gd name="connsiteX1-153" fmla="*/ 1364 w 10720"/>
              <a:gd name="connsiteY1-154" fmla="*/ 686 h 10128"/>
              <a:gd name="connsiteX2-155" fmla="*/ 1015 w 10720"/>
              <a:gd name="connsiteY2-156" fmla="*/ 2913 h 10128"/>
              <a:gd name="connsiteX3-157" fmla="*/ 810 w 10720"/>
              <a:gd name="connsiteY3-158" fmla="*/ 5510 h 10128"/>
              <a:gd name="connsiteX4-159" fmla="*/ 749 w 10720"/>
              <a:gd name="connsiteY4-160" fmla="*/ 5955 h 10128"/>
              <a:gd name="connsiteX5-161" fmla="*/ 728 w 10720"/>
              <a:gd name="connsiteY5-162" fmla="*/ 6401 h 10128"/>
              <a:gd name="connsiteX6-163" fmla="*/ 626 w 10720"/>
              <a:gd name="connsiteY6-164" fmla="*/ 7662 h 10128"/>
              <a:gd name="connsiteX7-165" fmla="*/ 0 w 10720"/>
              <a:gd name="connsiteY7-166" fmla="*/ 10000 h 10128"/>
              <a:gd name="connsiteX8-167" fmla="*/ 10000 w 10720"/>
              <a:gd name="connsiteY8-168" fmla="*/ 10000 h 10128"/>
              <a:gd name="connsiteX9-169" fmla="*/ 9656 w 10720"/>
              <a:gd name="connsiteY9-170" fmla="*/ 8265 h 10128"/>
              <a:gd name="connsiteX10-171" fmla="*/ 7436 w 10720"/>
              <a:gd name="connsiteY10-172" fmla="*/ 7032 h 10128"/>
              <a:gd name="connsiteX11-173" fmla="*/ 6826 w 10720"/>
              <a:gd name="connsiteY11-174" fmla="*/ 6855 h 10128"/>
              <a:gd name="connsiteX12-175" fmla="*/ 5938 w 10720"/>
              <a:gd name="connsiteY12-176" fmla="*/ 7106 h 10128"/>
              <a:gd name="connsiteX13-177" fmla="*/ 5703 w 10720"/>
              <a:gd name="connsiteY13-178" fmla="*/ 7180 h 10128"/>
              <a:gd name="connsiteX14-179" fmla="*/ 5549 w 10720"/>
              <a:gd name="connsiteY14-180" fmla="*/ 7106 h 10128"/>
              <a:gd name="connsiteX15-181" fmla="*/ 5036 w 10720"/>
              <a:gd name="connsiteY15-182" fmla="*/ 2616 h 10128"/>
              <a:gd name="connsiteX16-183" fmla="*/ 4851 w 10720"/>
              <a:gd name="connsiteY16-184" fmla="*/ 1725 h 10128"/>
              <a:gd name="connsiteX17-185" fmla="*/ 4554 w 10720"/>
              <a:gd name="connsiteY17-186" fmla="*/ 1605 h 10128"/>
              <a:gd name="connsiteX18-187" fmla="*/ 4133 w 10720"/>
              <a:gd name="connsiteY18-188" fmla="*/ 1874 h 10128"/>
              <a:gd name="connsiteX19-189" fmla="*/ 3292 w 10720"/>
              <a:gd name="connsiteY19-190" fmla="*/ 3024 h 10128"/>
              <a:gd name="connsiteX20-191" fmla="*/ 3154 w 10720"/>
              <a:gd name="connsiteY20-192" fmla="*/ 3108 h 10128"/>
              <a:gd name="connsiteX21-193" fmla="*/ 2800 w 10720"/>
              <a:gd name="connsiteY21-194" fmla="*/ 2542 h 10128"/>
              <a:gd name="connsiteX22-195" fmla="*/ 2185 w 10720"/>
              <a:gd name="connsiteY22-196" fmla="*/ 56 h 10128"/>
              <a:gd name="connsiteX23-197" fmla="*/ 2010 w 10720"/>
              <a:gd name="connsiteY23-198" fmla="*/ 0 h 101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10720" h="10128">
                <a:moveTo>
                  <a:pt x="2010" y="0"/>
                </a:moveTo>
                <a:cubicBezTo>
                  <a:pt x="1769" y="0"/>
                  <a:pt x="1513" y="297"/>
                  <a:pt x="1364" y="686"/>
                </a:cubicBezTo>
                <a:cubicBezTo>
                  <a:pt x="1097" y="1354"/>
                  <a:pt x="1077" y="2134"/>
                  <a:pt x="1015" y="2913"/>
                </a:cubicBezTo>
                <a:cubicBezTo>
                  <a:pt x="954" y="3766"/>
                  <a:pt x="831" y="4620"/>
                  <a:pt x="810" y="5510"/>
                </a:cubicBezTo>
                <a:cubicBezTo>
                  <a:pt x="810" y="5659"/>
                  <a:pt x="790" y="5807"/>
                  <a:pt x="749" y="5955"/>
                </a:cubicBezTo>
                <a:cubicBezTo>
                  <a:pt x="708" y="6067"/>
                  <a:pt x="749" y="6252"/>
                  <a:pt x="728" y="6401"/>
                </a:cubicBezTo>
                <a:cubicBezTo>
                  <a:pt x="646" y="6846"/>
                  <a:pt x="667" y="7254"/>
                  <a:pt x="626" y="7662"/>
                </a:cubicBezTo>
                <a:cubicBezTo>
                  <a:pt x="492" y="8506"/>
                  <a:pt x="277" y="9267"/>
                  <a:pt x="0" y="10000"/>
                </a:cubicBezTo>
                <a:cubicBezTo>
                  <a:pt x="3333" y="10000"/>
                  <a:pt x="8391" y="10289"/>
                  <a:pt x="10000" y="10000"/>
                </a:cubicBezTo>
                <a:cubicBezTo>
                  <a:pt x="11609" y="9711"/>
                  <a:pt x="10083" y="8760"/>
                  <a:pt x="9656" y="8265"/>
                </a:cubicBezTo>
                <a:cubicBezTo>
                  <a:pt x="9229" y="7770"/>
                  <a:pt x="8185" y="7477"/>
                  <a:pt x="7436" y="7032"/>
                </a:cubicBezTo>
                <a:cubicBezTo>
                  <a:pt x="7246" y="6911"/>
                  <a:pt x="7036" y="6855"/>
                  <a:pt x="6826" y="6855"/>
                </a:cubicBezTo>
                <a:cubicBezTo>
                  <a:pt x="6528" y="6855"/>
                  <a:pt x="6221" y="6957"/>
                  <a:pt x="5938" y="7106"/>
                </a:cubicBezTo>
                <a:cubicBezTo>
                  <a:pt x="5867" y="7143"/>
                  <a:pt x="5785" y="7180"/>
                  <a:pt x="5703" y="7180"/>
                </a:cubicBezTo>
                <a:cubicBezTo>
                  <a:pt x="5641" y="7180"/>
                  <a:pt x="5585" y="7152"/>
                  <a:pt x="5549" y="7106"/>
                </a:cubicBezTo>
                <a:cubicBezTo>
                  <a:pt x="4831" y="5955"/>
                  <a:pt x="5036" y="4174"/>
                  <a:pt x="5036" y="2616"/>
                </a:cubicBezTo>
                <a:cubicBezTo>
                  <a:pt x="5036" y="2245"/>
                  <a:pt x="4974" y="1837"/>
                  <a:pt x="4851" y="1725"/>
                </a:cubicBezTo>
                <a:cubicBezTo>
                  <a:pt x="4769" y="1642"/>
                  <a:pt x="4667" y="1605"/>
                  <a:pt x="4554" y="1605"/>
                </a:cubicBezTo>
                <a:cubicBezTo>
                  <a:pt x="4434" y="1630"/>
                  <a:pt x="4343" y="1638"/>
                  <a:pt x="4133" y="1874"/>
                </a:cubicBezTo>
                <a:cubicBezTo>
                  <a:pt x="3703" y="1948"/>
                  <a:pt x="3579" y="2616"/>
                  <a:pt x="3292" y="3024"/>
                </a:cubicBezTo>
                <a:cubicBezTo>
                  <a:pt x="3246" y="3080"/>
                  <a:pt x="3200" y="3108"/>
                  <a:pt x="3154" y="3108"/>
                </a:cubicBezTo>
                <a:cubicBezTo>
                  <a:pt x="3000" y="3108"/>
                  <a:pt x="2862" y="2801"/>
                  <a:pt x="2800" y="2542"/>
                </a:cubicBezTo>
                <a:cubicBezTo>
                  <a:pt x="2636" y="1688"/>
                  <a:pt x="2697" y="390"/>
                  <a:pt x="2185" y="56"/>
                </a:cubicBezTo>
                <a:cubicBezTo>
                  <a:pt x="2128" y="19"/>
                  <a:pt x="2072" y="0"/>
                  <a:pt x="2010" y="0"/>
                </a:cubicBezTo>
              </a:path>
            </a:pathLst>
          </a:custGeom>
          <a:solidFill>
            <a:srgbClr val="F79C6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18" name="Freeform 13"/>
          <p:cNvSpPr/>
          <p:nvPr/>
        </p:nvSpPr>
        <p:spPr bwMode="auto">
          <a:xfrm>
            <a:off x="-33717" y="2066925"/>
            <a:ext cx="196850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FFD5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34" name="Freeform 13"/>
          <p:cNvSpPr/>
          <p:nvPr/>
        </p:nvSpPr>
        <p:spPr bwMode="auto">
          <a:xfrm flipH="1" flipV="1">
            <a:off x="7792720" y="-111606"/>
            <a:ext cx="135128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4699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8965">
              <a:defRPr/>
            </a:pPr>
            <a:r>
              <a:rPr kumimoji="1" lang="zh-CN" altLang="en-US" sz="2400" kern="0">
                <a:solidFill>
                  <a:schemeClr val="accent5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/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9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r="2305"/>
          <a:stretch>
            <a:fillRect/>
          </a:stretch>
        </p:blipFill>
        <p:spPr/>
      </p:pic>
      <p:sp>
        <p:nvSpPr>
          <p:cNvPr id="22" name="矩形 21"/>
          <p:cNvSpPr/>
          <p:nvPr/>
        </p:nvSpPr>
        <p:spPr>
          <a:xfrm>
            <a:off x="355107" y="1950863"/>
            <a:ext cx="4151733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ea typeface="微软雅黑"/>
                <a:cs typeface="+mn-ea"/>
                <a:sym typeface="+mn-lt"/>
              </a:rPr>
              <a:t>Lorem ipsum dolor sit amet, consectetuer adipiscing elit. Aenean commodo ligula eget dolor. Lorem ipsum dolor sit amet, consectetuer adipiscing elit. Aenean commodo ligula eget dolor. </a:t>
            </a:r>
          </a:p>
        </p:txBody>
      </p:sp>
      <p:sp>
        <p:nvSpPr>
          <p:cNvPr id="24" name="矩形 23"/>
          <p:cNvSpPr/>
          <p:nvPr/>
        </p:nvSpPr>
        <p:spPr>
          <a:xfrm>
            <a:off x="355107" y="1477546"/>
            <a:ext cx="14157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5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7833" y="1889557"/>
            <a:ext cx="362418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67833" y="1889557"/>
            <a:ext cx="1026801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67832" y="3228687"/>
            <a:ext cx="4039007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1" name="矩形 30"/>
          <p:cNvSpPr/>
          <p:nvPr/>
        </p:nvSpPr>
        <p:spPr>
          <a:xfrm>
            <a:off x="467832" y="3777673"/>
            <a:ext cx="4039007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8965">
              <a:defRPr/>
            </a:pPr>
            <a:r>
              <a:rPr kumimoji="1" lang="zh-CN" altLang="en-US" sz="2400" kern="0">
                <a:solidFill>
                  <a:schemeClr val="accent5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/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9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873071" y="1619269"/>
            <a:ext cx="1095213" cy="10952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988590" y="1619269"/>
            <a:ext cx="1095213" cy="10952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104109" y="1619269"/>
            <a:ext cx="1095213" cy="10952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219629" y="1619269"/>
            <a:ext cx="1095213" cy="109521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584325" y="1503534"/>
            <a:ext cx="383695" cy="383695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699844" y="1503534"/>
            <a:ext cx="383695" cy="383695"/>
          </a:xfrm>
          <a:prstGeom prst="ellipse">
            <a:avLst/>
          </a:prstGeom>
          <a:solidFill>
            <a:schemeClr val="accent3"/>
          </a:solidFill>
          <a:ln w="28575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815363" y="1503534"/>
            <a:ext cx="383695" cy="383695"/>
          </a:xfrm>
          <a:prstGeom prst="ellipse">
            <a:avLst/>
          </a:prstGeom>
          <a:solidFill>
            <a:schemeClr val="accent4"/>
          </a:solidFill>
          <a:ln w="28575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930883" y="1503534"/>
            <a:ext cx="383695" cy="383695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74723" y="3165420"/>
            <a:ext cx="1784882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44" name="矩形 43"/>
          <p:cNvSpPr/>
          <p:nvPr/>
        </p:nvSpPr>
        <p:spPr>
          <a:xfrm>
            <a:off x="743735" y="288612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679439" y="3165420"/>
            <a:ext cx="1784882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46" name="矩形 45"/>
          <p:cNvSpPr/>
          <p:nvPr/>
        </p:nvSpPr>
        <p:spPr>
          <a:xfrm>
            <a:off x="2863994" y="288612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84155" y="3165420"/>
            <a:ext cx="1784882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48" name="矩形 47"/>
          <p:cNvSpPr/>
          <p:nvPr/>
        </p:nvSpPr>
        <p:spPr>
          <a:xfrm>
            <a:off x="4968710" y="288612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888871" y="3165420"/>
            <a:ext cx="1784882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0" name="矩形 49"/>
          <p:cNvSpPr/>
          <p:nvPr/>
        </p:nvSpPr>
        <p:spPr>
          <a:xfrm>
            <a:off x="7073426" y="288612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5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21" name="AutoShape 59"/>
          <p:cNvSpPr/>
          <p:nvPr/>
        </p:nvSpPr>
        <p:spPr bwMode="auto">
          <a:xfrm>
            <a:off x="7478747" y="1906344"/>
            <a:ext cx="489154" cy="48700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22" name="Group 112"/>
          <p:cNvGrpSpPr/>
          <p:nvPr/>
        </p:nvGrpSpPr>
        <p:grpSpPr>
          <a:xfrm>
            <a:off x="3292015" y="1921081"/>
            <a:ext cx="488362" cy="457527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4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5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26" name="AutoShape 112"/>
          <p:cNvSpPr/>
          <p:nvPr/>
        </p:nvSpPr>
        <p:spPr bwMode="auto">
          <a:xfrm>
            <a:off x="1176099" y="1906345"/>
            <a:ext cx="489155" cy="48699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480343" y="1905663"/>
            <a:ext cx="335020" cy="488362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8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9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590865" y="1510715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8965">
              <a:defRPr/>
            </a:pPr>
            <a:r>
              <a:rPr kumimoji="1" lang="en-US" altLang="zh-CN" kern="0">
                <a:solidFill>
                  <a:schemeClr val="bg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01</a:t>
            </a:r>
            <a:endParaRPr kumimoji="1" lang="zh-CN" altLang="en-US" kern="0">
              <a:solidFill>
                <a:schemeClr val="bg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688359" y="152133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8965">
              <a:defRPr/>
            </a:pPr>
            <a:r>
              <a:rPr kumimoji="1" lang="en-US" altLang="zh-CN" kern="0">
                <a:solidFill>
                  <a:schemeClr val="bg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02</a:t>
            </a:r>
            <a:endParaRPr kumimoji="1" lang="zh-CN" altLang="en-US" kern="0">
              <a:solidFill>
                <a:schemeClr val="bg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801490" y="152133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8965">
              <a:defRPr/>
            </a:pPr>
            <a:r>
              <a:rPr kumimoji="1" lang="en-US" altLang="zh-CN" kern="0">
                <a:solidFill>
                  <a:schemeClr val="bg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03</a:t>
            </a:r>
            <a:endParaRPr kumimoji="1" lang="zh-CN" altLang="en-US" kern="0">
              <a:solidFill>
                <a:schemeClr val="bg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912233" y="151071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8965">
              <a:defRPr/>
            </a:pPr>
            <a:r>
              <a:rPr kumimoji="1" lang="en-US" altLang="zh-CN" kern="0">
                <a:solidFill>
                  <a:schemeClr val="bg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04</a:t>
            </a:r>
            <a:endParaRPr kumimoji="1" lang="zh-CN" altLang="en-US" kern="0">
              <a:solidFill>
                <a:schemeClr val="bg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5699760" y="-111605"/>
            <a:ext cx="3444240" cy="1697854"/>
          </a:xfrm>
          <a:custGeom>
            <a:avLst/>
            <a:gdLst>
              <a:gd name="T0" fmla="*/ 1890 w 1890"/>
              <a:gd name="T1" fmla="*/ 0 h 697"/>
              <a:gd name="T2" fmla="*/ 7 w 1890"/>
              <a:gd name="T3" fmla="*/ 0 h 697"/>
              <a:gd name="T4" fmla="*/ 6 w 1890"/>
              <a:gd name="T5" fmla="*/ 92 h 697"/>
              <a:gd name="T6" fmla="*/ 22 w 1890"/>
              <a:gd name="T7" fmla="*/ 108 h 697"/>
              <a:gd name="T8" fmla="*/ 242 w 1890"/>
              <a:gd name="T9" fmla="*/ 268 h 697"/>
              <a:gd name="T10" fmla="*/ 354 w 1890"/>
              <a:gd name="T11" fmla="*/ 279 h 697"/>
              <a:gd name="T12" fmla="*/ 416 w 1890"/>
              <a:gd name="T13" fmla="*/ 278 h 697"/>
              <a:gd name="T14" fmla="*/ 477 w 1890"/>
              <a:gd name="T15" fmla="*/ 276 h 697"/>
              <a:gd name="T16" fmla="*/ 546 w 1890"/>
              <a:gd name="T17" fmla="*/ 280 h 697"/>
              <a:gd name="T18" fmla="*/ 751 w 1890"/>
              <a:gd name="T19" fmla="*/ 588 h 697"/>
              <a:gd name="T20" fmla="*/ 1014 w 1890"/>
              <a:gd name="T21" fmla="*/ 697 h 697"/>
              <a:gd name="T22" fmla="*/ 1181 w 1890"/>
              <a:gd name="T23" fmla="*/ 655 h 697"/>
              <a:gd name="T24" fmla="*/ 1470 w 1890"/>
              <a:gd name="T25" fmla="*/ 396 h 697"/>
              <a:gd name="T26" fmla="*/ 1890 w 1890"/>
              <a:gd name="T27" fmla="*/ 296 h 697"/>
              <a:gd name="T28" fmla="*/ 1890 w 1890"/>
              <a:gd name="T29" fmla="*/ 0 h 697"/>
              <a:gd name="connsiteX0" fmla="*/ 10721 w 10721"/>
              <a:gd name="connsiteY0" fmla="*/ 114 h 10114"/>
              <a:gd name="connsiteX1" fmla="*/ 758 w 10721"/>
              <a:gd name="connsiteY1" fmla="*/ 114 h 10114"/>
              <a:gd name="connsiteX2" fmla="*/ 837 w 10721"/>
              <a:gd name="connsiteY2" fmla="*/ 1663 h 10114"/>
              <a:gd name="connsiteX3" fmla="*/ 2001 w 10721"/>
              <a:gd name="connsiteY3" fmla="*/ 3959 h 10114"/>
              <a:gd name="connsiteX4" fmla="*/ 2594 w 10721"/>
              <a:gd name="connsiteY4" fmla="*/ 4117 h 10114"/>
              <a:gd name="connsiteX5" fmla="*/ 2922 w 10721"/>
              <a:gd name="connsiteY5" fmla="*/ 4103 h 10114"/>
              <a:gd name="connsiteX6" fmla="*/ 3245 w 10721"/>
              <a:gd name="connsiteY6" fmla="*/ 4074 h 10114"/>
              <a:gd name="connsiteX7" fmla="*/ 3610 w 10721"/>
              <a:gd name="connsiteY7" fmla="*/ 4131 h 10114"/>
              <a:gd name="connsiteX8" fmla="*/ 4695 w 10721"/>
              <a:gd name="connsiteY8" fmla="*/ 8550 h 10114"/>
              <a:gd name="connsiteX9" fmla="*/ 6086 w 10721"/>
              <a:gd name="connsiteY9" fmla="*/ 10114 h 10114"/>
              <a:gd name="connsiteX10" fmla="*/ 6970 w 10721"/>
              <a:gd name="connsiteY10" fmla="*/ 9511 h 10114"/>
              <a:gd name="connsiteX11" fmla="*/ 8499 w 10721"/>
              <a:gd name="connsiteY11" fmla="*/ 5795 h 10114"/>
              <a:gd name="connsiteX12" fmla="*/ 10721 w 10721"/>
              <a:gd name="connsiteY12" fmla="*/ 4361 h 10114"/>
              <a:gd name="connsiteX13" fmla="*/ 10721 w 10721"/>
              <a:gd name="connsiteY13" fmla="*/ 114 h 10114"/>
              <a:gd name="connsiteX0-1" fmla="*/ 10669 w 10669"/>
              <a:gd name="connsiteY0-2" fmla="*/ 114 h 10114"/>
              <a:gd name="connsiteX1-3" fmla="*/ 706 w 10669"/>
              <a:gd name="connsiteY1-4" fmla="*/ 114 h 10114"/>
              <a:gd name="connsiteX2-5" fmla="*/ 785 w 10669"/>
              <a:gd name="connsiteY2-6" fmla="*/ 1663 h 10114"/>
              <a:gd name="connsiteX3-7" fmla="*/ 1949 w 10669"/>
              <a:gd name="connsiteY3-8" fmla="*/ 3959 h 10114"/>
              <a:gd name="connsiteX4-9" fmla="*/ 2542 w 10669"/>
              <a:gd name="connsiteY4-10" fmla="*/ 4117 h 10114"/>
              <a:gd name="connsiteX5-11" fmla="*/ 2870 w 10669"/>
              <a:gd name="connsiteY5-12" fmla="*/ 4103 h 10114"/>
              <a:gd name="connsiteX6-13" fmla="*/ 3193 w 10669"/>
              <a:gd name="connsiteY6-14" fmla="*/ 4074 h 10114"/>
              <a:gd name="connsiteX7-15" fmla="*/ 3558 w 10669"/>
              <a:gd name="connsiteY7-16" fmla="*/ 4131 h 10114"/>
              <a:gd name="connsiteX8-17" fmla="*/ 4643 w 10669"/>
              <a:gd name="connsiteY8-18" fmla="*/ 8550 h 10114"/>
              <a:gd name="connsiteX9-19" fmla="*/ 6034 w 10669"/>
              <a:gd name="connsiteY9-20" fmla="*/ 10114 h 10114"/>
              <a:gd name="connsiteX10-21" fmla="*/ 6918 w 10669"/>
              <a:gd name="connsiteY10-22" fmla="*/ 9511 h 10114"/>
              <a:gd name="connsiteX11-23" fmla="*/ 8447 w 10669"/>
              <a:gd name="connsiteY11-24" fmla="*/ 5795 h 10114"/>
              <a:gd name="connsiteX12-25" fmla="*/ 10669 w 10669"/>
              <a:gd name="connsiteY12-26" fmla="*/ 4361 h 10114"/>
              <a:gd name="connsiteX13-27" fmla="*/ 10669 w 10669"/>
              <a:gd name="connsiteY13-28" fmla="*/ 114 h 10114"/>
              <a:gd name="connsiteX0-29" fmla="*/ 10100 w 10100"/>
              <a:gd name="connsiteY0-30" fmla="*/ 469 h 10469"/>
              <a:gd name="connsiteX1-31" fmla="*/ 1000 w 10100"/>
              <a:gd name="connsiteY1-32" fmla="*/ 59 h 10469"/>
              <a:gd name="connsiteX2-33" fmla="*/ 216 w 10100"/>
              <a:gd name="connsiteY2-34" fmla="*/ 2018 h 10469"/>
              <a:gd name="connsiteX3-35" fmla="*/ 1380 w 10100"/>
              <a:gd name="connsiteY3-36" fmla="*/ 4314 h 10469"/>
              <a:gd name="connsiteX4-37" fmla="*/ 1973 w 10100"/>
              <a:gd name="connsiteY4-38" fmla="*/ 4472 h 10469"/>
              <a:gd name="connsiteX5-39" fmla="*/ 2301 w 10100"/>
              <a:gd name="connsiteY5-40" fmla="*/ 4458 h 10469"/>
              <a:gd name="connsiteX6-41" fmla="*/ 2624 w 10100"/>
              <a:gd name="connsiteY6-42" fmla="*/ 4429 h 10469"/>
              <a:gd name="connsiteX7-43" fmla="*/ 2989 w 10100"/>
              <a:gd name="connsiteY7-44" fmla="*/ 4486 h 10469"/>
              <a:gd name="connsiteX8-45" fmla="*/ 4074 w 10100"/>
              <a:gd name="connsiteY8-46" fmla="*/ 8905 h 10469"/>
              <a:gd name="connsiteX9-47" fmla="*/ 5465 w 10100"/>
              <a:gd name="connsiteY9-48" fmla="*/ 10469 h 10469"/>
              <a:gd name="connsiteX10-49" fmla="*/ 6349 w 10100"/>
              <a:gd name="connsiteY10-50" fmla="*/ 9866 h 10469"/>
              <a:gd name="connsiteX11-51" fmla="*/ 7878 w 10100"/>
              <a:gd name="connsiteY11-52" fmla="*/ 6150 h 10469"/>
              <a:gd name="connsiteX12-53" fmla="*/ 10100 w 10100"/>
              <a:gd name="connsiteY12-54" fmla="*/ 4716 h 10469"/>
              <a:gd name="connsiteX13-55" fmla="*/ 10100 w 10100"/>
              <a:gd name="connsiteY13-56" fmla="*/ 469 h 10469"/>
              <a:gd name="connsiteX0-57" fmla="*/ 10106 w 10106"/>
              <a:gd name="connsiteY0-58" fmla="*/ 411 h 10411"/>
              <a:gd name="connsiteX1-59" fmla="*/ 1006 w 10106"/>
              <a:gd name="connsiteY1-60" fmla="*/ 1 h 10411"/>
              <a:gd name="connsiteX2-61" fmla="*/ 222 w 10106"/>
              <a:gd name="connsiteY2-62" fmla="*/ 1960 h 10411"/>
              <a:gd name="connsiteX3-63" fmla="*/ 1386 w 10106"/>
              <a:gd name="connsiteY3-64" fmla="*/ 4256 h 10411"/>
              <a:gd name="connsiteX4-65" fmla="*/ 1979 w 10106"/>
              <a:gd name="connsiteY4-66" fmla="*/ 4414 h 10411"/>
              <a:gd name="connsiteX5-67" fmla="*/ 2307 w 10106"/>
              <a:gd name="connsiteY5-68" fmla="*/ 4400 h 10411"/>
              <a:gd name="connsiteX6-69" fmla="*/ 2630 w 10106"/>
              <a:gd name="connsiteY6-70" fmla="*/ 4371 h 10411"/>
              <a:gd name="connsiteX7-71" fmla="*/ 2995 w 10106"/>
              <a:gd name="connsiteY7-72" fmla="*/ 4428 h 10411"/>
              <a:gd name="connsiteX8-73" fmla="*/ 4080 w 10106"/>
              <a:gd name="connsiteY8-74" fmla="*/ 8847 h 10411"/>
              <a:gd name="connsiteX9-75" fmla="*/ 5471 w 10106"/>
              <a:gd name="connsiteY9-76" fmla="*/ 10411 h 10411"/>
              <a:gd name="connsiteX10-77" fmla="*/ 6355 w 10106"/>
              <a:gd name="connsiteY10-78" fmla="*/ 9808 h 10411"/>
              <a:gd name="connsiteX11-79" fmla="*/ 7884 w 10106"/>
              <a:gd name="connsiteY11-80" fmla="*/ 6092 h 10411"/>
              <a:gd name="connsiteX12-81" fmla="*/ 10106 w 10106"/>
              <a:gd name="connsiteY12-82" fmla="*/ 4658 h 10411"/>
              <a:gd name="connsiteX13-83" fmla="*/ 10106 w 10106"/>
              <a:gd name="connsiteY13-84" fmla="*/ 411 h 10411"/>
              <a:gd name="connsiteX0-85" fmla="*/ 10118 w 10118"/>
              <a:gd name="connsiteY0-86" fmla="*/ 0 h 10000"/>
              <a:gd name="connsiteX1-87" fmla="*/ 996 w 10118"/>
              <a:gd name="connsiteY1-88" fmla="*/ 39 h 10000"/>
              <a:gd name="connsiteX2-89" fmla="*/ 234 w 10118"/>
              <a:gd name="connsiteY2-90" fmla="*/ 1549 h 10000"/>
              <a:gd name="connsiteX3-91" fmla="*/ 1398 w 10118"/>
              <a:gd name="connsiteY3-92" fmla="*/ 3845 h 10000"/>
              <a:gd name="connsiteX4-93" fmla="*/ 1991 w 10118"/>
              <a:gd name="connsiteY4-94" fmla="*/ 4003 h 10000"/>
              <a:gd name="connsiteX5-95" fmla="*/ 2319 w 10118"/>
              <a:gd name="connsiteY5-96" fmla="*/ 3989 h 10000"/>
              <a:gd name="connsiteX6-97" fmla="*/ 2642 w 10118"/>
              <a:gd name="connsiteY6-98" fmla="*/ 3960 h 10000"/>
              <a:gd name="connsiteX7-99" fmla="*/ 3007 w 10118"/>
              <a:gd name="connsiteY7-100" fmla="*/ 4017 h 10000"/>
              <a:gd name="connsiteX8-101" fmla="*/ 4092 w 10118"/>
              <a:gd name="connsiteY8-102" fmla="*/ 8436 h 10000"/>
              <a:gd name="connsiteX9-103" fmla="*/ 5483 w 10118"/>
              <a:gd name="connsiteY9-104" fmla="*/ 10000 h 10000"/>
              <a:gd name="connsiteX10-105" fmla="*/ 6367 w 10118"/>
              <a:gd name="connsiteY10-106" fmla="*/ 9397 h 10000"/>
              <a:gd name="connsiteX11-107" fmla="*/ 7896 w 10118"/>
              <a:gd name="connsiteY11-108" fmla="*/ 5681 h 10000"/>
              <a:gd name="connsiteX12-109" fmla="*/ 10118 w 10118"/>
              <a:gd name="connsiteY12-110" fmla="*/ 4247 h 10000"/>
              <a:gd name="connsiteX13-111" fmla="*/ 10118 w 10118"/>
              <a:gd name="connsiteY13-112" fmla="*/ 0 h 10000"/>
              <a:gd name="connsiteX0-113" fmla="*/ 10111 w 10111"/>
              <a:gd name="connsiteY0-114" fmla="*/ 83 h 10083"/>
              <a:gd name="connsiteX1-115" fmla="*/ 989 w 10111"/>
              <a:gd name="connsiteY1-116" fmla="*/ 122 h 10083"/>
              <a:gd name="connsiteX2-117" fmla="*/ 227 w 10111"/>
              <a:gd name="connsiteY2-118" fmla="*/ 1632 h 10083"/>
              <a:gd name="connsiteX3-119" fmla="*/ 1391 w 10111"/>
              <a:gd name="connsiteY3-120" fmla="*/ 3928 h 10083"/>
              <a:gd name="connsiteX4-121" fmla="*/ 1984 w 10111"/>
              <a:gd name="connsiteY4-122" fmla="*/ 4086 h 10083"/>
              <a:gd name="connsiteX5-123" fmla="*/ 2312 w 10111"/>
              <a:gd name="connsiteY5-124" fmla="*/ 4072 h 10083"/>
              <a:gd name="connsiteX6-125" fmla="*/ 2635 w 10111"/>
              <a:gd name="connsiteY6-126" fmla="*/ 4043 h 10083"/>
              <a:gd name="connsiteX7-127" fmla="*/ 3000 w 10111"/>
              <a:gd name="connsiteY7-128" fmla="*/ 4100 h 10083"/>
              <a:gd name="connsiteX8-129" fmla="*/ 4085 w 10111"/>
              <a:gd name="connsiteY8-130" fmla="*/ 8519 h 10083"/>
              <a:gd name="connsiteX9-131" fmla="*/ 5476 w 10111"/>
              <a:gd name="connsiteY9-132" fmla="*/ 10083 h 10083"/>
              <a:gd name="connsiteX10-133" fmla="*/ 6360 w 10111"/>
              <a:gd name="connsiteY10-134" fmla="*/ 9480 h 10083"/>
              <a:gd name="connsiteX11-135" fmla="*/ 7889 w 10111"/>
              <a:gd name="connsiteY11-136" fmla="*/ 5764 h 10083"/>
              <a:gd name="connsiteX12-137" fmla="*/ 10111 w 10111"/>
              <a:gd name="connsiteY12-138" fmla="*/ 4330 h 10083"/>
              <a:gd name="connsiteX13-139" fmla="*/ 10111 w 10111"/>
              <a:gd name="connsiteY13-140" fmla="*/ 83 h 10083"/>
              <a:gd name="connsiteX0-141" fmla="*/ 10168 w 10168"/>
              <a:gd name="connsiteY0-142" fmla="*/ 83 h 10083"/>
              <a:gd name="connsiteX1-143" fmla="*/ 1046 w 10168"/>
              <a:gd name="connsiteY1-144" fmla="*/ 122 h 10083"/>
              <a:gd name="connsiteX2-145" fmla="*/ 284 w 10168"/>
              <a:gd name="connsiteY2-146" fmla="*/ 1632 h 10083"/>
              <a:gd name="connsiteX3-147" fmla="*/ 1448 w 10168"/>
              <a:gd name="connsiteY3-148" fmla="*/ 3928 h 10083"/>
              <a:gd name="connsiteX4-149" fmla="*/ 2041 w 10168"/>
              <a:gd name="connsiteY4-150" fmla="*/ 4086 h 10083"/>
              <a:gd name="connsiteX5-151" fmla="*/ 2369 w 10168"/>
              <a:gd name="connsiteY5-152" fmla="*/ 4072 h 10083"/>
              <a:gd name="connsiteX6-153" fmla="*/ 2692 w 10168"/>
              <a:gd name="connsiteY6-154" fmla="*/ 4043 h 10083"/>
              <a:gd name="connsiteX7-155" fmla="*/ 3057 w 10168"/>
              <a:gd name="connsiteY7-156" fmla="*/ 4100 h 10083"/>
              <a:gd name="connsiteX8-157" fmla="*/ 4142 w 10168"/>
              <a:gd name="connsiteY8-158" fmla="*/ 8519 h 10083"/>
              <a:gd name="connsiteX9-159" fmla="*/ 5533 w 10168"/>
              <a:gd name="connsiteY9-160" fmla="*/ 10083 h 10083"/>
              <a:gd name="connsiteX10-161" fmla="*/ 6417 w 10168"/>
              <a:gd name="connsiteY10-162" fmla="*/ 9480 h 10083"/>
              <a:gd name="connsiteX11-163" fmla="*/ 7946 w 10168"/>
              <a:gd name="connsiteY11-164" fmla="*/ 5764 h 10083"/>
              <a:gd name="connsiteX12-165" fmla="*/ 10168 w 10168"/>
              <a:gd name="connsiteY12-166" fmla="*/ 4330 h 10083"/>
              <a:gd name="connsiteX13-167" fmla="*/ 10168 w 10168"/>
              <a:gd name="connsiteY13-168" fmla="*/ 83 h 10083"/>
              <a:gd name="connsiteX0-169" fmla="*/ 10168 w 10168"/>
              <a:gd name="connsiteY0-170" fmla="*/ 83 h 10083"/>
              <a:gd name="connsiteX1-171" fmla="*/ 1046 w 10168"/>
              <a:gd name="connsiteY1-172" fmla="*/ 122 h 10083"/>
              <a:gd name="connsiteX2-173" fmla="*/ 284 w 10168"/>
              <a:gd name="connsiteY2-174" fmla="*/ 1632 h 10083"/>
              <a:gd name="connsiteX3-175" fmla="*/ 1448 w 10168"/>
              <a:gd name="connsiteY3-176" fmla="*/ 3928 h 10083"/>
              <a:gd name="connsiteX4-177" fmla="*/ 2041 w 10168"/>
              <a:gd name="connsiteY4-178" fmla="*/ 4086 h 10083"/>
              <a:gd name="connsiteX5-179" fmla="*/ 2369 w 10168"/>
              <a:gd name="connsiteY5-180" fmla="*/ 4072 h 10083"/>
              <a:gd name="connsiteX6-181" fmla="*/ 2692 w 10168"/>
              <a:gd name="connsiteY6-182" fmla="*/ 4043 h 10083"/>
              <a:gd name="connsiteX7-183" fmla="*/ 3057 w 10168"/>
              <a:gd name="connsiteY7-184" fmla="*/ 4100 h 10083"/>
              <a:gd name="connsiteX8-185" fmla="*/ 4142 w 10168"/>
              <a:gd name="connsiteY8-186" fmla="*/ 8519 h 10083"/>
              <a:gd name="connsiteX9-187" fmla="*/ 5533 w 10168"/>
              <a:gd name="connsiteY9-188" fmla="*/ 10083 h 10083"/>
              <a:gd name="connsiteX10-189" fmla="*/ 6417 w 10168"/>
              <a:gd name="connsiteY10-190" fmla="*/ 9480 h 10083"/>
              <a:gd name="connsiteX11-191" fmla="*/ 7946 w 10168"/>
              <a:gd name="connsiteY11-192" fmla="*/ 5764 h 10083"/>
              <a:gd name="connsiteX12-193" fmla="*/ 10168 w 10168"/>
              <a:gd name="connsiteY12-194" fmla="*/ 4330 h 10083"/>
              <a:gd name="connsiteX13-195" fmla="*/ 10168 w 10168"/>
              <a:gd name="connsiteY13-196" fmla="*/ 83 h 10083"/>
              <a:gd name="connsiteX0-197" fmla="*/ 10168 w 10168"/>
              <a:gd name="connsiteY0-198" fmla="*/ 83 h 10083"/>
              <a:gd name="connsiteX1-199" fmla="*/ 1046 w 10168"/>
              <a:gd name="connsiteY1-200" fmla="*/ 122 h 10083"/>
              <a:gd name="connsiteX2-201" fmla="*/ 284 w 10168"/>
              <a:gd name="connsiteY2-202" fmla="*/ 1632 h 10083"/>
              <a:gd name="connsiteX3-203" fmla="*/ 1448 w 10168"/>
              <a:gd name="connsiteY3-204" fmla="*/ 3928 h 10083"/>
              <a:gd name="connsiteX4-205" fmla="*/ 2041 w 10168"/>
              <a:gd name="connsiteY4-206" fmla="*/ 4086 h 10083"/>
              <a:gd name="connsiteX5-207" fmla="*/ 2369 w 10168"/>
              <a:gd name="connsiteY5-208" fmla="*/ 4072 h 10083"/>
              <a:gd name="connsiteX6-209" fmla="*/ 2692 w 10168"/>
              <a:gd name="connsiteY6-210" fmla="*/ 4043 h 10083"/>
              <a:gd name="connsiteX7-211" fmla="*/ 3057 w 10168"/>
              <a:gd name="connsiteY7-212" fmla="*/ 4100 h 10083"/>
              <a:gd name="connsiteX8-213" fmla="*/ 4142 w 10168"/>
              <a:gd name="connsiteY8-214" fmla="*/ 8519 h 10083"/>
              <a:gd name="connsiteX9-215" fmla="*/ 5533 w 10168"/>
              <a:gd name="connsiteY9-216" fmla="*/ 10083 h 10083"/>
              <a:gd name="connsiteX10-217" fmla="*/ 6417 w 10168"/>
              <a:gd name="connsiteY10-218" fmla="*/ 9480 h 10083"/>
              <a:gd name="connsiteX11-219" fmla="*/ 7946 w 10168"/>
              <a:gd name="connsiteY11-220" fmla="*/ 5764 h 10083"/>
              <a:gd name="connsiteX12-221" fmla="*/ 10168 w 10168"/>
              <a:gd name="connsiteY12-222" fmla="*/ 4330 h 10083"/>
              <a:gd name="connsiteX13-223" fmla="*/ 10168 w 10168"/>
              <a:gd name="connsiteY13-224" fmla="*/ 83 h 10083"/>
              <a:gd name="connsiteX0-225" fmla="*/ 10168 w 10168"/>
              <a:gd name="connsiteY0-226" fmla="*/ 83 h 10083"/>
              <a:gd name="connsiteX1-227" fmla="*/ 1046 w 10168"/>
              <a:gd name="connsiteY1-228" fmla="*/ 122 h 10083"/>
              <a:gd name="connsiteX2-229" fmla="*/ 284 w 10168"/>
              <a:gd name="connsiteY2-230" fmla="*/ 1632 h 10083"/>
              <a:gd name="connsiteX3-231" fmla="*/ 1448 w 10168"/>
              <a:gd name="connsiteY3-232" fmla="*/ 3928 h 10083"/>
              <a:gd name="connsiteX4-233" fmla="*/ 2041 w 10168"/>
              <a:gd name="connsiteY4-234" fmla="*/ 4086 h 10083"/>
              <a:gd name="connsiteX5-235" fmla="*/ 2369 w 10168"/>
              <a:gd name="connsiteY5-236" fmla="*/ 4072 h 10083"/>
              <a:gd name="connsiteX6-237" fmla="*/ 2692 w 10168"/>
              <a:gd name="connsiteY6-238" fmla="*/ 4043 h 10083"/>
              <a:gd name="connsiteX7-239" fmla="*/ 3057 w 10168"/>
              <a:gd name="connsiteY7-240" fmla="*/ 4100 h 10083"/>
              <a:gd name="connsiteX8-241" fmla="*/ 4142 w 10168"/>
              <a:gd name="connsiteY8-242" fmla="*/ 8519 h 10083"/>
              <a:gd name="connsiteX9-243" fmla="*/ 5533 w 10168"/>
              <a:gd name="connsiteY9-244" fmla="*/ 10083 h 10083"/>
              <a:gd name="connsiteX10-245" fmla="*/ 6417 w 10168"/>
              <a:gd name="connsiteY10-246" fmla="*/ 9480 h 10083"/>
              <a:gd name="connsiteX11-247" fmla="*/ 7946 w 10168"/>
              <a:gd name="connsiteY11-248" fmla="*/ 5764 h 10083"/>
              <a:gd name="connsiteX12-249" fmla="*/ 10168 w 10168"/>
              <a:gd name="connsiteY12-250" fmla="*/ 4330 h 10083"/>
              <a:gd name="connsiteX13-251" fmla="*/ 10168 w 10168"/>
              <a:gd name="connsiteY13-252" fmla="*/ 83 h 10083"/>
              <a:gd name="connsiteX0-253" fmla="*/ 10168 w 10168"/>
              <a:gd name="connsiteY0-254" fmla="*/ 83 h 10083"/>
              <a:gd name="connsiteX1-255" fmla="*/ 1046 w 10168"/>
              <a:gd name="connsiteY1-256" fmla="*/ 122 h 10083"/>
              <a:gd name="connsiteX2-257" fmla="*/ 284 w 10168"/>
              <a:gd name="connsiteY2-258" fmla="*/ 1632 h 10083"/>
              <a:gd name="connsiteX3-259" fmla="*/ 1304 w 10168"/>
              <a:gd name="connsiteY3-260" fmla="*/ 3830 h 10083"/>
              <a:gd name="connsiteX4-261" fmla="*/ 2041 w 10168"/>
              <a:gd name="connsiteY4-262" fmla="*/ 4086 h 10083"/>
              <a:gd name="connsiteX5-263" fmla="*/ 2369 w 10168"/>
              <a:gd name="connsiteY5-264" fmla="*/ 4072 h 10083"/>
              <a:gd name="connsiteX6-265" fmla="*/ 2692 w 10168"/>
              <a:gd name="connsiteY6-266" fmla="*/ 4043 h 10083"/>
              <a:gd name="connsiteX7-267" fmla="*/ 3057 w 10168"/>
              <a:gd name="connsiteY7-268" fmla="*/ 4100 h 10083"/>
              <a:gd name="connsiteX8-269" fmla="*/ 4142 w 10168"/>
              <a:gd name="connsiteY8-270" fmla="*/ 8519 h 10083"/>
              <a:gd name="connsiteX9-271" fmla="*/ 5533 w 10168"/>
              <a:gd name="connsiteY9-272" fmla="*/ 10083 h 10083"/>
              <a:gd name="connsiteX10-273" fmla="*/ 6417 w 10168"/>
              <a:gd name="connsiteY10-274" fmla="*/ 9480 h 10083"/>
              <a:gd name="connsiteX11-275" fmla="*/ 7946 w 10168"/>
              <a:gd name="connsiteY11-276" fmla="*/ 5764 h 10083"/>
              <a:gd name="connsiteX12-277" fmla="*/ 10168 w 10168"/>
              <a:gd name="connsiteY12-278" fmla="*/ 4330 h 10083"/>
              <a:gd name="connsiteX13-279" fmla="*/ 10168 w 10168"/>
              <a:gd name="connsiteY13-280" fmla="*/ 83 h 100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10168" h="10083">
                <a:moveTo>
                  <a:pt x="10168" y="83"/>
                </a:moveTo>
                <a:cubicBezTo>
                  <a:pt x="7127" y="96"/>
                  <a:pt x="2693" y="-136"/>
                  <a:pt x="1046" y="122"/>
                </a:cubicBezTo>
                <a:cubicBezTo>
                  <a:pt x="-601" y="380"/>
                  <a:pt x="156" y="815"/>
                  <a:pt x="284" y="1632"/>
                </a:cubicBezTo>
                <a:cubicBezTo>
                  <a:pt x="497" y="2911"/>
                  <a:pt x="996" y="3432"/>
                  <a:pt x="1304" y="3830"/>
                </a:cubicBezTo>
                <a:cubicBezTo>
                  <a:pt x="1575" y="4180"/>
                  <a:pt x="1863" y="4046"/>
                  <a:pt x="2041" y="4086"/>
                </a:cubicBezTo>
                <a:cubicBezTo>
                  <a:pt x="2219" y="4126"/>
                  <a:pt x="2258" y="4086"/>
                  <a:pt x="2369" y="4072"/>
                </a:cubicBezTo>
                <a:cubicBezTo>
                  <a:pt x="2475" y="4057"/>
                  <a:pt x="2586" y="4043"/>
                  <a:pt x="2692" y="4043"/>
                </a:cubicBezTo>
                <a:cubicBezTo>
                  <a:pt x="2814" y="4043"/>
                  <a:pt x="2935" y="4057"/>
                  <a:pt x="3057" y="4100"/>
                </a:cubicBezTo>
                <a:cubicBezTo>
                  <a:pt x="3819" y="4344"/>
                  <a:pt x="3724" y="7314"/>
                  <a:pt x="4142" y="8519"/>
                </a:cubicBezTo>
                <a:cubicBezTo>
                  <a:pt x="4496" y="9538"/>
                  <a:pt x="5015" y="10083"/>
                  <a:pt x="5533" y="10083"/>
                </a:cubicBezTo>
                <a:cubicBezTo>
                  <a:pt x="5840" y="10083"/>
                  <a:pt x="6147" y="9882"/>
                  <a:pt x="6417" y="9480"/>
                </a:cubicBezTo>
                <a:cubicBezTo>
                  <a:pt x="7020" y="8591"/>
                  <a:pt x="7396" y="6884"/>
                  <a:pt x="7946" y="5764"/>
                </a:cubicBezTo>
                <a:cubicBezTo>
                  <a:pt x="8644" y="4344"/>
                  <a:pt x="9364" y="4531"/>
                  <a:pt x="10168" y="4330"/>
                </a:cubicBezTo>
                <a:lnTo>
                  <a:pt x="10168" y="83"/>
                </a:lnTo>
              </a:path>
            </a:pathLst>
          </a:custGeom>
          <a:solidFill>
            <a:srgbClr val="55C5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928159" y="3750483"/>
            <a:ext cx="1229619" cy="2288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/>
                <a:ea typeface="微软雅黑 Light"/>
                <a:cs typeface="+mn-cs"/>
              </a:rPr>
              <a:t>第四单元</a:t>
            </a:r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2918879" y="1917081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rgbClr val="F79C65"/>
                </a:solidFill>
                <a:effectLst/>
                <a:uLnTx/>
                <a:uFillTx/>
                <a:latin typeface="方正清刻本悦宋简体"/>
                <a:ea typeface="方正清刻本悦宋简体"/>
                <a:cs typeface="+mn-cs"/>
              </a:rPr>
              <a:t>标题</a:t>
            </a:r>
            <a:r>
              <a:rPr kumimoji="0" lang="ja-JP" altLang="en-US" sz="4800" b="0" i="0" u="none" strike="noStrike" kern="0" cap="none" spc="0" normalizeH="0" baseline="0" noProof="0">
                <a:ln>
                  <a:noFill/>
                </a:ln>
                <a:solidFill>
                  <a:srgbClr val="F79C65"/>
                </a:solidFill>
                <a:effectLst/>
                <a:uLnTx/>
                <a:uFillTx/>
                <a:latin typeface="方正清刻本悦宋简体"/>
                <a:ea typeface="+mj-ea"/>
                <a:cs typeface="+mn-cs"/>
              </a:rPr>
              <a:t>の</a:t>
            </a:r>
            <a:r>
              <a: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rgbClr val="F79C65"/>
                </a:solidFill>
                <a:effectLst/>
                <a:uLnTx/>
                <a:uFillTx/>
                <a:latin typeface="方正清刻本悦宋简体"/>
                <a:ea typeface="方正清刻本悦宋简体"/>
                <a:cs typeface="+mn-cs"/>
              </a:rPr>
              <a:t>内容</a:t>
            </a:r>
          </a:p>
        </p:txBody>
      </p:sp>
      <p:sp>
        <p:nvSpPr>
          <p:cNvPr id="428" name="矩形 427"/>
          <p:cNvSpPr/>
          <p:nvPr/>
        </p:nvSpPr>
        <p:spPr>
          <a:xfrm>
            <a:off x="2661818" y="3009566"/>
            <a:ext cx="371578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微软雅黑 Light"/>
                <a:cs typeface="Arial" panose="020B0604020202090204" pitchFamily="34" charset="0"/>
              </a:rPr>
              <a:t>Lorem ipsum dolor sit amet, consectetuer adipiscing elit. Aenean commodo ligula eget dolorLorem ipsum dolor sit amet</a:t>
            </a:r>
          </a:p>
        </p:txBody>
      </p:sp>
      <p:sp>
        <p:nvSpPr>
          <p:cNvPr id="429" name="PA_矩形 8"/>
          <p:cNvSpPr/>
          <p:nvPr>
            <p:custDataLst>
              <p:tags r:id="rId2"/>
            </p:custDataLst>
          </p:nvPr>
        </p:nvSpPr>
        <p:spPr>
          <a:xfrm>
            <a:off x="3022805" y="1680702"/>
            <a:ext cx="29938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清新淡雅教学通用模板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30" name="PA_矩形 8"/>
          <p:cNvSpPr/>
          <p:nvPr>
            <p:custDataLst>
              <p:tags r:id="rId3"/>
            </p:custDataLst>
          </p:nvPr>
        </p:nvSpPr>
        <p:spPr>
          <a:xfrm>
            <a:off x="3249684" y="2703077"/>
            <a:ext cx="2540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清刻本悦宋简体"/>
                <a:ea typeface="微软雅黑"/>
                <a:cs typeface="+mn-cs"/>
              </a:rPr>
              <a:t>AUTUMN INSPIRATION PALETTE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14" name="Freeform 9"/>
          <p:cNvSpPr/>
          <p:nvPr/>
        </p:nvSpPr>
        <p:spPr bwMode="auto">
          <a:xfrm>
            <a:off x="-149741" y="3561576"/>
            <a:ext cx="3993136" cy="1693091"/>
          </a:xfrm>
          <a:custGeom>
            <a:avLst/>
            <a:gdLst>
              <a:gd name="T0" fmla="*/ 392 w 1950"/>
              <a:gd name="T1" fmla="*/ 0 h 1078"/>
              <a:gd name="T2" fmla="*/ 266 w 1950"/>
              <a:gd name="T3" fmla="*/ 74 h 1078"/>
              <a:gd name="T4" fmla="*/ 198 w 1950"/>
              <a:gd name="T5" fmla="*/ 314 h 1078"/>
              <a:gd name="T6" fmla="*/ 158 w 1950"/>
              <a:gd name="T7" fmla="*/ 594 h 1078"/>
              <a:gd name="T8" fmla="*/ 146 w 1950"/>
              <a:gd name="T9" fmla="*/ 642 h 1078"/>
              <a:gd name="T10" fmla="*/ 142 w 1950"/>
              <a:gd name="T11" fmla="*/ 690 h 1078"/>
              <a:gd name="T12" fmla="*/ 122 w 1950"/>
              <a:gd name="T13" fmla="*/ 826 h 1078"/>
              <a:gd name="T14" fmla="*/ 0 w 1950"/>
              <a:gd name="T15" fmla="*/ 1078 h 1078"/>
              <a:gd name="T16" fmla="*/ 1950 w 1950"/>
              <a:gd name="T17" fmla="*/ 1078 h 1078"/>
              <a:gd name="T18" fmla="*/ 1950 w 1950"/>
              <a:gd name="T19" fmla="*/ 885 h 1078"/>
              <a:gd name="T20" fmla="*/ 1883 w 1950"/>
              <a:gd name="T21" fmla="*/ 891 h 1078"/>
              <a:gd name="T22" fmla="*/ 1450 w 1950"/>
              <a:gd name="T23" fmla="*/ 758 h 1078"/>
              <a:gd name="T24" fmla="*/ 1331 w 1950"/>
              <a:gd name="T25" fmla="*/ 739 h 1078"/>
              <a:gd name="T26" fmla="*/ 1158 w 1950"/>
              <a:gd name="T27" fmla="*/ 766 h 1078"/>
              <a:gd name="T28" fmla="*/ 1112 w 1950"/>
              <a:gd name="T29" fmla="*/ 774 h 1078"/>
              <a:gd name="T30" fmla="*/ 1082 w 1950"/>
              <a:gd name="T31" fmla="*/ 766 h 1078"/>
              <a:gd name="T32" fmla="*/ 982 w 1950"/>
              <a:gd name="T33" fmla="*/ 282 h 1078"/>
              <a:gd name="T34" fmla="*/ 946 w 1950"/>
              <a:gd name="T35" fmla="*/ 186 h 1078"/>
              <a:gd name="T36" fmla="*/ 888 w 1950"/>
              <a:gd name="T37" fmla="*/ 173 h 1078"/>
              <a:gd name="T38" fmla="*/ 814 w 1950"/>
              <a:gd name="T39" fmla="*/ 186 h 1078"/>
              <a:gd name="T40" fmla="*/ 806 w 1950"/>
              <a:gd name="T41" fmla="*/ 202 h 1078"/>
              <a:gd name="T42" fmla="*/ 642 w 1950"/>
              <a:gd name="T43" fmla="*/ 326 h 1078"/>
              <a:gd name="T44" fmla="*/ 615 w 1950"/>
              <a:gd name="T45" fmla="*/ 335 h 1078"/>
              <a:gd name="T46" fmla="*/ 546 w 1950"/>
              <a:gd name="T47" fmla="*/ 274 h 1078"/>
              <a:gd name="T48" fmla="*/ 426 w 1950"/>
              <a:gd name="T49" fmla="*/ 6 h 1078"/>
              <a:gd name="T50" fmla="*/ 392 w 1950"/>
              <a:gd name="T51" fmla="*/ 0 h 1078"/>
              <a:gd name="connsiteX0" fmla="*/ 2010 w 10000"/>
              <a:gd name="connsiteY0" fmla="*/ 0 h 10000"/>
              <a:gd name="connsiteX1" fmla="*/ 1364 w 10000"/>
              <a:gd name="connsiteY1" fmla="*/ 686 h 10000"/>
              <a:gd name="connsiteX2" fmla="*/ 1015 w 10000"/>
              <a:gd name="connsiteY2" fmla="*/ 2913 h 10000"/>
              <a:gd name="connsiteX3" fmla="*/ 810 w 10000"/>
              <a:gd name="connsiteY3" fmla="*/ 5510 h 10000"/>
              <a:gd name="connsiteX4" fmla="*/ 749 w 10000"/>
              <a:gd name="connsiteY4" fmla="*/ 5955 h 10000"/>
              <a:gd name="connsiteX5" fmla="*/ 728 w 10000"/>
              <a:gd name="connsiteY5" fmla="*/ 6401 h 10000"/>
              <a:gd name="connsiteX6" fmla="*/ 626 w 10000"/>
              <a:gd name="connsiteY6" fmla="*/ 7662 h 10000"/>
              <a:gd name="connsiteX7" fmla="*/ 0 w 10000"/>
              <a:gd name="connsiteY7" fmla="*/ 10000 h 10000"/>
              <a:gd name="connsiteX8" fmla="*/ 10000 w 10000"/>
              <a:gd name="connsiteY8" fmla="*/ 10000 h 10000"/>
              <a:gd name="connsiteX9" fmla="*/ 10000 w 10000"/>
              <a:gd name="connsiteY9" fmla="*/ 8210 h 10000"/>
              <a:gd name="connsiteX10" fmla="*/ 9656 w 10000"/>
              <a:gd name="connsiteY10" fmla="*/ 8265 h 10000"/>
              <a:gd name="connsiteX11" fmla="*/ 7436 w 10000"/>
              <a:gd name="connsiteY11" fmla="*/ 7032 h 10000"/>
              <a:gd name="connsiteX12" fmla="*/ 6826 w 10000"/>
              <a:gd name="connsiteY12" fmla="*/ 6855 h 10000"/>
              <a:gd name="connsiteX13" fmla="*/ 5938 w 10000"/>
              <a:gd name="connsiteY13" fmla="*/ 7106 h 10000"/>
              <a:gd name="connsiteX14" fmla="*/ 5703 w 10000"/>
              <a:gd name="connsiteY14" fmla="*/ 7180 h 10000"/>
              <a:gd name="connsiteX15" fmla="*/ 5549 w 10000"/>
              <a:gd name="connsiteY15" fmla="*/ 7106 h 10000"/>
              <a:gd name="connsiteX16" fmla="*/ 5036 w 10000"/>
              <a:gd name="connsiteY16" fmla="*/ 2616 h 10000"/>
              <a:gd name="connsiteX17" fmla="*/ 4851 w 10000"/>
              <a:gd name="connsiteY17" fmla="*/ 1725 h 10000"/>
              <a:gd name="connsiteX18" fmla="*/ 4554 w 10000"/>
              <a:gd name="connsiteY18" fmla="*/ 1605 h 10000"/>
              <a:gd name="connsiteX19" fmla="*/ 4133 w 10000"/>
              <a:gd name="connsiteY19" fmla="*/ 1874 h 10000"/>
              <a:gd name="connsiteX20" fmla="*/ 3292 w 10000"/>
              <a:gd name="connsiteY20" fmla="*/ 3024 h 10000"/>
              <a:gd name="connsiteX21" fmla="*/ 3154 w 10000"/>
              <a:gd name="connsiteY21" fmla="*/ 3108 h 10000"/>
              <a:gd name="connsiteX22" fmla="*/ 2800 w 10000"/>
              <a:gd name="connsiteY22" fmla="*/ 2542 h 10000"/>
              <a:gd name="connsiteX23" fmla="*/ 2185 w 10000"/>
              <a:gd name="connsiteY23" fmla="*/ 56 h 10000"/>
              <a:gd name="connsiteX24" fmla="*/ 2010 w 10000"/>
              <a:gd name="connsiteY24" fmla="*/ 0 h 10000"/>
              <a:gd name="connsiteX0-1" fmla="*/ 2010 w 11929"/>
              <a:gd name="connsiteY0-2" fmla="*/ 0 h 10000"/>
              <a:gd name="connsiteX1-3" fmla="*/ 1364 w 11929"/>
              <a:gd name="connsiteY1-4" fmla="*/ 686 h 10000"/>
              <a:gd name="connsiteX2-5" fmla="*/ 1015 w 11929"/>
              <a:gd name="connsiteY2-6" fmla="*/ 2913 h 10000"/>
              <a:gd name="connsiteX3-7" fmla="*/ 810 w 11929"/>
              <a:gd name="connsiteY3-8" fmla="*/ 5510 h 10000"/>
              <a:gd name="connsiteX4-9" fmla="*/ 749 w 11929"/>
              <a:gd name="connsiteY4-10" fmla="*/ 5955 h 10000"/>
              <a:gd name="connsiteX5-11" fmla="*/ 728 w 11929"/>
              <a:gd name="connsiteY5-12" fmla="*/ 6401 h 10000"/>
              <a:gd name="connsiteX6-13" fmla="*/ 626 w 11929"/>
              <a:gd name="connsiteY6-14" fmla="*/ 7662 h 10000"/>
              <a:gd name="connsiteX7-15" fmla="*/ 0 w 11929"/>
              <a:gd name="connsiteY7-16" fmla="*/ 10000 h 10000"/>
              <a:gd name="connsiteX8-17" fmla="*/ 10000 w 11929"/>
              <a:gd name="connsiteY8-18" fmla="*/ 10000 h 10000"/>
              <a:gd name="connsiteX9-19" fmla="*/ 11929 w 11929"/>
              <a:gd name="connsiteY9-20" fmla="*/ 9747 h 10000"/>
              <a:gd name="connsiteX10-21" fmla="*/ 9656 w 11929"/>
              <a:gd name="connsiteY10-22" fmla="*/ 8265 h 10000"/>
              <a:gd name="connsiteX11-23" fmla="*/ 7436 w 11929"/>
              <a:gd name="connsiteY11-24" fmla="*/ 7032 h 10000"/>
              <a:gd name="connsiteX12-25" fmla="*/ 6826 w 11929"/>
              <a:gd name="connsiteY12-26" fmla="*/ 6855 h 10000"/>
              <a:gd name="connsiteX13-27" fmla="*/ 5938 w 11929"/>
              <a:gd name="connsiteY13-28" fmla="*/ 7106 h 10000"/>
              <a:gd name="connsiteX14-29" fmla="*/ 5703 w 11929"/>
              <a:gd name="connsiteY14-30" fmla="*/ 7180 h 10000"/>
              <a:gd name="connsiteX15-31" fmla="*/ 5549 w 11929"/>
              <a:gd name="connsiteY15-32" fmla="*/ 7106 h 10000"/>
              <a:gd name="connsiteX16-33" fmla="*/ 5036 w 11929"/>
              <a:gd name="connsiteY16-34" fmla="*/ 2616 h 10000"/>
              <a:gd name="connsiteX17-35" fmla="*/ 4851 w 11929"/>
              <a:gd name="connsiteY17-36" fmla="*/ 1725 h 10000"/>
              <a:gd name="connsiteX18-37" fmla="*/ 4554 w 11929"/>
              <a:gd name="connsiteY18-38" fmla="*/ 1605 h 10000"/>
              <a:gd name="connsiteX19-39" fmla="*/ 4133 w 11929"/>
              <a:gd name="connsiteY19-40" fmla="*/ 1874 h 10000"/>
              <a:gd name="connsiteX20-41" fmla="*/ 3292 w 11929"/>
              <a:gd name="connsiteY20-42" fmla="*/ 3024 h 10000"/>
              <a:gd name="connsiteX21-43" fmla="*/ 3154 w 11929"/>
              <a:gd name="connsiteY21-44" fmla="*/ 3108 h 10000"/>
              <a:gd name="connsiteX22-45" fmla="*/ 2800 w 11929"/>
              <a:gd name="connsiteY22-46" fmla="*/ 2542 h 10000"/>
              <a:gd name="connsiteX23-47" fmla="*/ 2185 w 11929"/>
              <a:gd name="connsiteY23-48" fmla="*/ 56 h 10000"/>
              <a:gd name="connsiteX24-49" fmla="*/ 2010 w 11929"/>
              <a:gd name="connsiteY24-50" fmla="*/ 0 h 10000"/>
              <a:gd name="connsiteX0-51" fmla="*/ 2010 w 11653"/>
              <a:gd name="connsiteY0-52" fmla="*/ 0 h 10350"/>
              <a:gd name="connsiteX1-53" fmla="*/ 1364 w 11653"/>
              <a:gd name="connsiteY1-54" fmla="*/ 686 h 10350"/>
              <a:gd name="connsiteX2-55" fmla="*/ 1015 w 11653"/>
              <a:gd name="connsiteY2-56" fmla="*/ 2913 h 10350"/>
              <a:gd name="connsiteX3-57" fmla="*/ 810 w 11653"/>
              <a:gd name="connsiteY3-58" fmla="*/ 5510 h 10350"/>
              <a:gd name="connsiteX4-59" fmla="*/ 749 w 11653"/>
              <a:gd name="connsiteY4-60" fmla="*/ 5955 h 10350"/>
              <a:gd name="connsiteX5-61" fmla="*/ 728 w 11653"/>
              <a:gd name="connsiteY5-62" fmla="*/ 6401 h 10350"/>
              <a:gd name="connsiteX6-63" fmla="*/ 626 w 11653"/>
              <a:gd name="connsiteY6-64" fmla="*/ 7662 h 10350"/>
              <a:gd name="connsiteX7-65" fmla="*/ 0 w 11653"/>
              <a:gd name="connsiteY7-66" fmla="*/ 10000 h 10350"/>
              <a:gd name="connsiteX8-67" fmla="*/ 10000 w 11653"/>
              <a:gd name="connsiteY8-68" fmla="*/ 10000 h 10350"/>
              <a:gd name="connsiteX9-69" fmla="*/ 11653 w 11653"/>
              <a:gd name="connsiteY9-70" fmla="*/ 10338 h 10350"/>
              <a:gd name="connsiteX10-71" fmla="*/ 9656 w 11653"/>
              <a:gd name="connsiteY10-72" fmla="*/ 8265 h 10350"/>
              <a:gd name="connsiteX11-73" fmla="*/ 7436 w 11653"/>
              <a:gd name="connsiteY11-74" fmla="*/ 7032 h 10350"/>
              <a:gd name="connsiteX12-75" fmla="*/ 6826 w 11653"/>
              <a:gd name="connsiteY12-76" fmla="*/ 6855 h 10350"/>
              <a:gd name="connsiteX13-77" fmla="*/ 5938 w 11653"/>
              <a:gd name="connsiteY13-78" fmla="*/ 7106 h 10350"/>
              <a:gd name="connsiteX14-79" fmla="*/ 5703 w 11653"/>
              <a:gd name="connsiteY14-80" fmla="*/ 7180 h 10350"/>
              <a:gd name="connsiteX15-81" fmla="*/ 5549 w 11653"/>
              <a:gd name="connsiteY15-82" fmla="*/ 7106 h 10350"/>
              <a:gd name="connsiteX16-83" fmla="*/ 5036 w 11653"/>
              <a:gd name="connsiteY16-84" fmla="*/ 2616 h 10350"/>
              <a:gd name="connsiteX17-85" fmla="*/ 4851 w 11653"/>
              <a:gd name="connsiteY17-86" fmla="*/ 1725 h 10350"/>
              <a:gd name="connsiteX18-87" fmla="*/ 4554 w 11653"/>
              <a:gd name="connsiteY18-88" fmla="*/ 1605 h 10350"/>
              <a:gd name="connsiteX19-89" fmla="*/ 4133 w 11653"/>
              <a:gd name="connsiteY19-90" fmla="*/ 1874 h 10350"/>
              <a:gd name="connsiteX20-91" fmla="*/ 3292 w 11653"/>
              <a:gd name="connsiteY20-92" fmla="*/ 3024 h 10350"/>
              <a:gd name="connsiteX21-93" fmla="*/ 3154 w 11653"/>
              <a:gd name="connsiteY21-94" fmla="*/ 3108 h 10350"/>
              <a:gd name="connsiteX22-95" fmla="*/ 2800 w 11653"/>
              <a:gd name="connsiteY22-96" fmla="*/ 2542 h 10350"/>
              <a:gd name="connsiteX23-97" fmla="*/ 2185 w 11653"/>
              <a:gd name="connsiteY23-98" fmla="*/ 56 h 10350"/>
              <a:gd name="connsiteX24-99" fmla="*/ 2010 w 11653"/>
              <a:gd name="connsiteY24-100" fmla="*/ 0 h 10350"/>
              <a:gd name="connsiteX0-101" fmla="*/ 2010 w 11249"/>
              <a:gd name="connsiteY0-102" fmla="*/ 0 h 10087"/>
              <a:gd name="connsiteX1-103" fmla="*/ 1364 w 11249"/>
              <a:gd name="connsiteY1-104" fmla="*/ 686 h 10087"/>
              <a:gd name="connsiteX2-105" fmla="*/ 1015 w 11249"/>
              <a:gd name="connsiteY2-106" fmla="*/ 2913 h 10087"/>
              <a:gd name="connsiteX3-107" fmla="*/ 810 w 11249"/>
              <a:gd name="connsiteY3-108" fmla="*/ 5510 h 10087"/>
              <a:gd name="connsiteX4-109" fmla="*/ 749 w 11249"/>
              <a:gd name="connsiteY4-110" fmla="*/ 5955 h 10087"/>
              <a:gd name="connsiteX5-111" fmla="*/ 728 w 11249"/>
              <a:gd name="connsiteY5-112" fmla="*/ 6401 h 10087"/>
              <a:gd name="connsiteX6-113" fmla="*/ 626 w 11249"/>
              <a:gd name="connsiteY6-114" fmla="*/ 7662 h 10087"/>
              <a:gd name="connsiteX7-115" fmla="*/ 0 w 11249"/>
              <a:gd name="connsiteY7-116" fmla="*/ 10000 h 10087"/>
              <a:gd name="connsiteX8-117" fmla="*/ 10000 w 11249"/>
              <a:gd name="connsiteY8-118" fmla="*/ 10000 h 10087"/>
              <a:gd name="connsiteX9-119" fmla="*/ 11249 w 11249"/>
              <a:gd name="connsiteY9-120" fmla="*/ 10060 h 10087"/>
              <a:gd name="connsiteX10-121" fmla="*/ 9656 w 11249"/>
              <a:gd name="connsiteY10-122" fmla="*/ 8265 h 10087"/>
              <a:gd name="connsiteX11-123" fmla="*/ 7436 w 11249"/>
              <a:gd name="connsiteY11-124" fmla="*/ 7032 h 10087"/>
              <a:gd name="connsiteX12-125" fmla="*/ 6826 w 11249"/>
              <a:gd name="connsiteY12-126" fmla="*/ 6855 h 10087"/>
              <a:gd name="connsiteX13-127" fmla="*/ 5938 w 11249"/>
              <a:gd name="connsiteY13-128" fmla="*/ 7106 h 10087"/>
              <a:gd name="connsiteX14-129" fmla="*/ 5703 w 11249"/>
              <a:gd name="connsiteY14-130" fmla="*/ 7180 h 10087"/>
              <a:gd name="connsiteX15-131" fmla="*/ 5549 w 11249"/>
              <a:gd name="connsiteY15-132" fmla="*/ 7106 h 10087"/>
              <a:gd name="connsiteX16-133" fmla="*/ 5036 w 11249"/>
              <a:gd name="connsiteY16-134" fmla="*/ 2616 h 10087"/>
              <a:gd name="connsiteX17-135" fmla="*/ 4851 w 11249"/>
              <a:gd name="connsiteY17-136" fmla="*/ 1725 h 10087"/>
              <a:gd name="connsiteX18-137" fmla="*/ 4554 w 11249"/>
              <a:gd name="connsiteY18-138" fmla="*/ 1605 h 10087"/>
              <a:gd name="connsiteX19-139" fmla="*/ 4133 w 11249"/>
              <a:gd name="connsiteY19-140" fmla="*/ 1874 h 10087"/>
              <a:gd name="connsiteX20-141" fmla="*/ 3292 w 11249"/>
              <a:gd name="connsiteY20-142" fmla="*/ 3024 h 10087"/>
              <a:gd name="connsiteX21-143" fmla="*/ 3154 w 11249"/>
              <a:gd name="connsiteY21-144" fmla="*/ 3108 h 10087"/>
              <a:gd name="connsiteX22-145" fmla="*/ 2800 w 11249"/>
              <a:gd name="connsiteY22-146" fmla="*/ 2542 h 10087"/>
              <a:gd name="connsiteX23-147" fmla="*/ 2185 w 11249"/>
              <a:gd name="connsiteY23-148" fmla="*/ 56 h 10087"/>
              <a:gd name="connsiteX24-149" fmla="*/ 2010 w 11249"/>
              <a:gd name="connsiteY24-150" fmla="*/ 0 h 10087"/>
              <a:gd name="connsiteX0-151" fmla="*/ 2010 w 10720"/>
              <a:gd name="connsiteY0-152" fmla="*/ 0 h 10128"/>
              <a:gd name="connsiteX1-153" fmla="*/ 1364 w 10720"/>
              <a:gd name="connsiteY1-154" fmla="*/ 686 h 10128"/>
              <a:gd name="connsiteX2-155" fmla="*/ 1015 w 10720"/>
              <a:gd name="connsiteY2-156" fmla="*/ 2913 h 10128"/>
              <a:gd name="connsiteX3-157" fmla="*/ 810 w 10720"/>
              <a:gd name="connsiteY3-158" fmla="*/ 5510 h 10128"/>
              <a:gd name="connsiteX4-159" fmla="*/ 749 w 10720"/>
              <a:gd name="connsiteY4-160" fmla="*/ 5955 h 10128"/>
              <a:gd name="connsiteX5-161" fmla="*/ 728 w 10720"/>
              <a:gd name="connsiteY5-162" fmla="*/ 6401 h 10128"/>
              <a:gd name="connsiteX6-163" fmla="*/ 626 w 10720"/>
              <a:gd name="connsiteY6-164" fmla="*/ 7662 h 10128"/>
              <a:gd name="connsiteX7-165" fmla="*/ 0 w 10720"/>
              <a:gd name="connsiteY7-166" fmla="*/ 10000 h 10128"/>
              <a:gd name="connsiteX8-167" fmla="*/ 10000 w 10720"/>
              <a:gd name="connsiteY8-168" fmla="*/ 10000 h 10128"/>
              <a:gd name="connsiteX9-169" fmla="*/ 9656 w 10720"/>
              <a:gd name="connsiteY9-170" fmla="*/ 8265 h 10128"/>
              <a:gd name="connsiteX10-171" fmla="*/ 7436 w 10720"/>
              <a:gd name="connsiteY10-172" fmla="*/ 7032 h 10128"/>
              <a:gd name="connsiteX11-173" fmla="*/ 6826 w 10720"/>
              <a:gd name="connsiteY11-174" fmla="*/ 6855 h 10128"/>
              <a:gd name="connsiteX12-175" fmla="*/ 5938 w 10720"/>
              <a:gd name="connsiteY12-176" fmla="*/ 7106 h 10128"/>
              <a:gd name="connsiteX13-177" fmla="*/ 5703 w 10720"/>
              <a:gd name="connsiteY13-178" fmla="*/ 7180 h 10128"/>
              <a:gd name="connsiteX14-179" fmla="*/ 5549 w 10720"/>
              <a:gd name="connsiteY14-180" fmla="*/ 7106 h 10128"/>
              <a:gd name="connsiteX15-181" fmla="*/ 5036 w 10720"/>
              <a:gd name="connsiteY15-182" fmla="*/ 2616 h 10128"/>
              <a:gd name="connsiteX16-183" fmla="*/ 4851 w 10720"/>
              <a:gd name="connsiteY16-184" fmla="*/ 1725 h 10128"/>
              <a:gd name="connsiteX17-185" fmla="*/ 4554 w 10720"/>
              <a:gd name="connsiteY17-186" fmla="*/ 1605 h 10128"/>
              <a:gd name="connsiteX18-187" fmla="*/ 4133 w 10720"/>
              <a:gd name="connsiteY18-188" fmla="*/ 1874 h 10128"/>
              <a:gd name="connsiteX19-189" fmla="*/ 3292 w 10720"/>
              <a:gd name="connsiteY19-190" fmla="*/ 3024 h 10128"/>
              <a:gd name="connsiteX20-191" fmla="*/ 3154 w 10720"/>
              <a:gd name="connsiteY20-192" fmla="*/ 3108 h 10128"/>
              <a:gd name="connsiteX21-193" fmla="*/ 2800 w 10720"/>
              <a:gd name="connsiteY21-194" fmla="*/ 2542 h 10128"/>
              <a:gd name="connsiteX22-195" fmla="*/ 2185 w 10720"/>
              <a:gd name="connsiteY22-196" fmla="*/ 56 h 10128"/>
              <a:gd name="connsiteX23-197" fmla="*/ 2010 w 10720"/>
              <a:gd name="connsiteY23-198" fmla="*/ 0 h 101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10720" h="10128">
                <a:moveTo>
                  <a:pt x="2010" y="0"/>
                </a:moveTo>
                <a:cubicBezTo>
                  <a:pt x="1769" y="0"/>
                  <a:pt x="1513" y="297"/>
                  <a:pt x="1364" y="686"/>
                </a:cubicBezTo>
                <a:cubicBezTo>
                  <a:pt x="1097" y="1354"/>
                  <a:pt x="1077" y="2134"/>
                  <a:pt x="1015" y="2913"/>
                </a:cubicBezTo>
                <a:cubicBezTo>
                  <a:pt x="954" y="3766"/>
                  <a:pt x="831" y="4620"/>
                  <a:pt x="810" y="5510"/>
                </a:cubicBezTo>
                <a:cubicBezTo>
                  <a:pt x="810" y="5659"/>
                  <a:pt x="790" y="5807"/>
                  <a:pt x="749" y="5955"/>
                </a:cubicBezTo>
                <a:cubicBezTo>
                  <a:pt x="708" y="6067"/>
                  <a:pt x="749" y="6252"/>
                  <a:pt x="728" y="6401"/>
                </a:cubicBezTo>
                <a:cubicBezTo>
                  <a:pt x="646" y="6846"/>
                  <a:pt x="667" y="7254"/>
                  <a:pt x="626" y="7662"/>
                </a:cubicBezTo>
                <a:cubicBezTo>
                  <a:pt x="492" y="8506"/>
                  <a:pt x="277" y="9267"/>
                  <a:pt x="0" y="10000"/>
                </a:cubicBezTo>
                <a:cubicBezTo>
                  <a:pt x="3333" y="10000"/>
                  <a:pt x="8391" y="10289"/>
                  <a:pt x="10000" y="10000"/>
                </a:cubicBezTo>
                <a:cubicBezTo>
                  <a:pt x="11609" y="9711"/>
                  <a:pt x="10083" y="8760"/>
                  <a:pt x="9656" y="8265"/>
                </a:cubicBezTo>
                <a:cubicBezTo>
                  <a:pt x="9229" y="7770"/>
                  <a:pt x="8185" y="7477"/>
                  <a:pt x="7436" y="7032"/>
                </a:cubicBezTo>
                <a:cubicBezTo>
                  <a:pt x="7246" y="6911"/>
                  <a:pt x="7036" y="6855"/>
                  <a:pt x="6826" y="6855"/>
                </a:cubicBezTo>
                <a:cubicBezTo>
                  <a:pt x="6528" y="6855"/>
                  <a:pt x="6221" y="6957"/>
                  <a:pt x="5938" y="7106"/>
                </a:cubicBezTo>
                <a:cubicBezTo>
                  <a:pt x="5867" y="7143"/>
                  <a:pt x="5785" y="7180"/>
                  <a:pt x="5703" y="7180"/>
                </a:cubicBezTo>
                <a:cubicBezTo>
                  <a:pt x="5641" y="7180"/>
                  <a:pt x="5585" y="7152"/>
                  <a:pt x="5549" y="7106"/>
                </a:cubicBezTo>
                <a:cubicBezTo>
                  <a:pt x="4831" y="5955"/>
                  <a:pt x="5036" y="4174"/>
                  <a:pt x="5036" y="2616"/>
                </a:cubicBezTo>
                <a:cubicBezTo>
                  <a:pt x="5036" y="2245"/>
                  <a:pt x="4974" y="1837"/>
                  <a:pt x="4851" y="1725"/>
                </a:cubicBezTo>
                <a:cubicBezTo>
                  <a:pt x="4769" y="1642"/>
                  <a:pt x="4667" y="1605"/>
                  <a:pt x="4554" y="1605"/>
                </a:cubicBezTo>
                <a:cubicBezTo>
                  <a:pt x="4434" y="1630"/>
                  <a:pt x="4343" y="1638"/>
                  <a:pt x="4133" y="1874"/>
                </a:cubicBezTo>
                <a:cubicBezTo>
                  <a:pt x="3703" y="1948"/>
                  <a:pt x="3579" y="2616"/>
                  <a:pt x="3292" y="3024"/>
                </a:cubicBezTo>
                <a:cubicBezTo>
                  <a:pt x="3246" y="3080"/>
                  <a:pt x="3200" y="3108"/>
                  <a:pt x="3154" y="3108"/>
                </a:cubicBezTo>
                <a:cubicBezTo>
                  <a:pt x="3000" y="3108"/>
                  <a:pt x="2862" y="2801"/>
                  <a:pt x="2800" y="2542"/>
                </a:cubicBezTo>
                <a:cubicBezTo>
                  <a:pt x="2636" y="1688"/>
                  <a:pt x="2697" y="390"/>
                  <a:pt x="2185" y="56"/>
                </a:cubicBezTo>
                <a:cubicBezTo>
                  <a:pt x="2128" y="19"/>
                  <a:pt x="2072" y="0"/>
                  <a:pt x="2010" y="0"/>
                </a:cubicBezTo>
              </a:path>
            </a:pathLst>
          </a:custGeom>
          <a:solidFill>
            <a:srgbClr val="F79C6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18" name="Freeform 13"/>
          <p:cNvSpPr/>
          <p:nvPr/>
        </p:nvSpPr>
        <p:spPr bwMode="auto">
          <a:xfrm>
            <a:off x="-33717" y="2066925"/>
            <a:ext cx="196850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FFD5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34" name="Freeform 13"/>
          <p:cNvSpPr/>
          <p:nvPr/>
        </p:nvSpPr>
        <p:spPr bwMode="auto">
          <a:xfrm flipH="1" flipV="1">
            <a:off x="7792720" y="-111606"/>
            <a:ext cx="135128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4699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8965">
              <a:defRPr/>
            </a:pPr>
            <a:r>
              <a:rPr kumimoji="1" lang="zh-CN" altLang="en-US" sz="2400" kern="0">
                <a:solidFill>
                  <a:schemeClr val="accent5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/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9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占位符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7" b="6697"/>
          <a:stretch>
            <a:fillRect/>
          </a:stretch>
        </p:blipFill>
        <p:spPr/>
      </p:pic>
      <p:sp>
        <p:nvSpPr>
          <p:cNvPr id="51" name="矩形 50"/>
          <p:cNvSpPr/>
          <p:nvPr/>
        </p:nvSpPr>
        <p:spPr>
          <a:xfrm>
            <a:off x="770663" y="1828482"/>
            <a:ext cx="208171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2" name="矩形 51"/>
          <p:cNvSpPr/>
          <p:nvPr/>
        </p:nvSpPr>
        <p:spPr>
          <a:xfrm>
            <a:off x="1096812" y="1552487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70663" y="3528455"/>
            <a:ext cx="208171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4" name="矩形 53"/>
          <p:cNvSpPr/>
          <p:nvPr/>
        </p:nvSpPr>
        <p:spPr>
          <a:xfrm>
            <a:off x="1096812" y="3252460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374982" y="1816100"/>
            <a:ext cx="208171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6" name="矩形 55"/>
          <p:cNvSpPr/>
          <p:nvPr/>
        </p:nvSpPr>
        <p:spPr>
          <a:xfrm>
            <a:off x="3701131" y="1540105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374982" y="3516073"/>
            <a:ext cx="208171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8" name="矩形 57"/>
          <p:cNvSpPr/>
          <p:nvPr/>
        </p:nvSpPr>
        <p:spPr>
          <a:xfrm>
            <a:off x="3701131" y="3240078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8965">
              <a:defRPr/>
            </a:pPr>
            <a:r>
              <a:rPr kumimoji="1" lang="zh-CN" altLang="en-US" sz="2400" kern="0">
                <a:solidFill>
                  <a:schemeClr val="accent3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/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9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4646010" y="1463986"/>
            <a:ext cx="1218960" cy="1216205"/>
            <a:chOff x="4612535" y="1777908"/>
            <a:chExt cx="1054647" cy="1052264"/>
          </a:xfrm>
          <a:solidFill>
            <a:schemeClr val="accent5"/>
          </a:solidFill>
        </p:grpSpPr>
        <p:sp>
          <p:nvSpPr>
            <p:cNvPr id="25" name="Freeform 18"/>
            <p:cNvSpPr/>
            <p:nvPr/>
          </p:nvSpPr>
          <p:spPr bwMode="auto">
            <a:xfrm>
              <a:off x="4612535" y="2034122"/>
              <a:ext cx="796050" cy="796050"/>
            </a:xfrm>
            <a:custGeom>
              <a:avLst/>
              <a:gdLst>
                <a:gd name="T0" fmla="*/ 341 w 341"/>
                <a:gd name="T1" fmla="*/ 339 h 341"/>
                <a:gd name="T2" fmla="*/ 285 w 341"/>
                <a:gd name="T3" fmla="*/ 172 h 341"/>
                <a:gd name="T4" fmla="*/ 284 w 341"/>
                <a:gd name="T5" fmla="*/ 171 h 341"/>
                <a:gd name="T6" fmla="*/ 283 w 341"/>
                <a:gd name="T7" fmla="*/ 171 h 341"/>
                <a:gd name="T8" fmla="*/ 269 w 341"/>
                <a:gd name="T9" fmla="*/ 172 h 341"/>
                <a:gd name="T10" fmla="*/ 166 w 341"/>
                <a:gd name="T11" fmla="*/ 68 h 341"/>
                <a:gd name="T12" fmla="*/ 166 w 341"/>
                <a:gd name="T13" fmla="*/ 56 h 341"/>
                <a:gd name="T14" fmla="*/ 166 w 341"/>
                <a:gd name="T15" fmla="*/ 54 h 341"/>
                <a:gd name="T16" fmla="*/ 165 w 341"/>
                <a:gd name="T17" fmla="*/ 54 h 341"/>
                <a:gd name="T18" fmla="*/ 2 w 341"/>
                <a:gd name="T19" fmla="*/ 1 h 341"/>
                <a:gd name="T20" fmla="*/ 0 w 341"/>
                <a:gd name="T21" fmla="*/ 0 h 341"/>
                <a:gd name="T22" fmla="*/ 0 w 341"/>
                <a:gd name="T23" fmla="*/ 81 h 341"/>
                <a:gd name="T24" fmla="*/ 2 w 341"/>
                <a:gd name="T25" fmla="*/ 81 h 341"/>
                <a:gd name="T26" fmla="*/ 260 w 341"/>
                <a:gd name="T27" fmla="*/ 340 h 341"/>
                <a:gd name="T28" fmla="*/ 261 w 341"/>
                <a:gd name="T29" fmla="*/ 341 h 341"/>
                <a:gd name="T30" fmla="*/ 341 w 341"/>
                <a:gd name="T31" fmla="*/ 341 h 341"/>
                <a:gd name="T32" fmla="*/ 341 w 341"/>
                <a:gd name="T33" fmla="*/ 3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1" h="341">
                  <a:moveTo>
                    <a:pt x="341" y="339"/>
                  </a:moveTo>
                  <a:cubicBezTo>
                    <a:pt x="336" y="280"/>
                    <a:pt x="317" y="222"/>
                    <a:pt x="285" y="172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83" y="171"/>
                    <a:pt x="283" y="171"/>
                    <a:pt x="283" y="171"/>
                  </a:cubicBezTo>
                  <a:cubicBezTo>
                    <a:pt x="278" y="171"/>
                    <a:pt x="274" y="172"/>
                    <a:pt x="269" y="172"/>
                  </a:cubicBezTo>
                  <a:cubicBezTo>
                    <a:pt x="212" y="172"/>
                    <a:pt x="166" y="125"/>
                    <a:pt x="166" y="68"/>
                  </a:cubicBezTo>
                  <a:cubicBezTo>
                    <a:pt x="166" y="64"/>
                    <a:pt x="166" y="60"/>
                    <a:pt x="166" y="56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16" y="24"/>
                    <a:pt x="60" y="5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38" y="94"/>
                    <a:pt x="247" y="203"/>
                    <a:pt x="260" y="340"/>
                  </a:cubicBezTo>
                  <a:cubicBezTo>
                    <a:pt x="261" y="341"/>
                    <a:pt x="261" y="341"/>
                    <a:pt x="261" y="341"/>
                  </a:cubicBezTo>
                  <a:cubicBezTo>
                    <a:pt x="341" y="341"/>
                    <a:pt x="341" y="341"/>
                    <a:pt x="341" y="341"/>
                  </a:cubicBezTo>
                  <a:lnTo>
                    <a:pt x="341" y="3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45" tIns="60923" rIns="121845" bIns="60923" numCol="1" anchor="t" anchorCtr="0" compatLnSpc="1"/>
            <a:lstStyle/>
            <a:p>
              <a:pPr defTabSz="121793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4612535" y="1777908"/>
              <a:ext cx="1054647" cy="1052264"/>
            </a:xfrm>
            <a:custGeom>
              <a:avLst/>
              <a:gdLst>
                <a:gd name="T0" fmla="*/ 452 w 452"/>
                <a:gd name="T1" fmla="*/ 449 h 451"/>
                <a:gd name="T2" fmla="*/ 372 w 452"/>
                <a:gd name="T3" fmla="*/ 212 h 451"/>
                <a:gd name="T4" fmla="*/ 377 w 452"/>
                <a:gd name="T5" fmla="*/ 178 h 451"/>
                <a:gd name="T6" fmla="*/ 269 w 452"/>
                <a:gd name="T7" fmla="*/ 70 h 451"/>
                <a:gd name="T8" fmla="*/ 234 w 452"/>
                <a:gd name="T9" fmla="*/ 76 h 451"/>
                <a:gd name="T10" fmla="*/ 2 w 452"/>
                <a:gd name="T11" fmla="*/ 0 h 451"/>
                <a:gd name="T12" fmla="*/ 0 w 452"/>
                <a:gd name="T13" fmla="*/ 0 h 451"/>
                <a:gd name="T14" fmla="*/ 0 w 452"/>
                <a:gd name="T15" fmla="*/ 191 h 451"/>
                <a:gd name="T16" fmla="*/ 2 w 452"/>
                <a:gd name="T17" fmla="*/ 191 h 451"/>
                <a:gd name="T18" fmla="*/ 260 w 452"/>
                <a:gd name="T19" fmla="*/ 450 h 451"/>
                <a:gd name="T20" fmla="*/ 261 w 452"/>
                <a:gd name="T21" fmla="*/ 451 h 451"/>
                <a:gd name="T22" fmla="*/ 452 w 452"/>
                <a:gd name="T23" fmla="*/ 451 h 451"/>
                <a:gd name="T24" fmla="*/ 452 w 452"/>
                <a:gd name="T25" fmla="*/ 449 h 451"/>
                <a:gd name="T26" fmla="*/ 264 w 452"/>
                <a:gd name="T27" fmla="*/ 447 h 451"/>
                <a:gd name="T28" fmla="*/ 4 w 452"/>
                <a:gd name="T29" fmla="*/ 187 h 451"/>
                <a:gd name="T30" fmla="*/ 4 w 452"/>
                <a:gd name="T31" fmla="*/ 4 h 451"/>
                <a:gd name="T32" fmla="*/ 232 w 452"/>
                <a:gd name="T33" fmla="*/ 80 h 451"/>
                <a:gd name="T34" fmla="*/ 233 w 452"/>
                <a:gd name="T35" fmla="*/ 81 h 451"/>
                <a:gd name="T36" fmla="*/ 234 w 452"/>
                <a:gd name="T37" fmla="*/ 80 h 451"/>
                <a:gd name="T38" fmla="*/ 269 w 452"/>
                <a:gd name="T39" fmla="*/ 74 h 451"/>
                <a:gd name="T40" fmla="*/ 373 w 452"/>
                <a:gd name="T41" fmla="*/ 178 h 451"/>
                <a:gd name="T42" fmla="*/ 368 w 452"/>
                <a:gd name="T43" fmla="*/ 212 h 451"/>
                <a:gd name="T44" fmla="*/ 367 w 452"/>
                <a:gd name="T45" fmla="*/ 213 h 451"/>
                <a:gd name="T46" fmla="*/ 368 w 452"/>
                <a:gd name="T47" fmla="*/ 214 h 451"/>
                <a:gd name="T48" fmla="*/ 447 w 452"/>
                <a:gd name="T49" fmla="*/ 447 h 451"/>
                <a:gd name="T50" fmla="*/ 264 w 452"/>
                <a:gd name="T51" fmla="*/ 44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2" h="451">
                  <a:moveTo>
                    <a:pt x="452" y="449"/>
                  </a:moveTo>
                  <a:cubicBezTo>
                    <a:pt x="446" y="365"/>
                    <a:pt x="419" y="283"/>
                    <a:pt x="372" y="212"/>
                  </a:cubicBezTo>
                  <a:cubicBezTo>
                    <a:pt x="375" y="201"/>
                    <a:pt x="377" y="190"/>
                    <a:pt x="377" y="178"/>
                  </a:cubicBezTo>
                  <a:cubicBezTo>
                    <a:pt x="377" y="118"/>
                    <a:pt x="329" y="70"/>
                    <a:pt x="269" y="70"/>
                  </a:cubicBezTo>
                  <a:cubicBezTo>
                    <a:pt x="257" y="70"/>
                    <a:pt x="245" y="72"/>
                    <a:pt x="234" y="76"/>
                  </a:cubicBezTo>
                  <a:cubicBezTo>
                    <a:pt x="165" y="31"/>
                    <a:pt x="84" y="5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138" y="204"/>
                    <a:pt x="247" y="313"/>
                    <a:pt x="260" y="450"/>
                  </a:cubicBezTo>
                  <a:cubicBezTo>
                    <a:pt x="261" y="451"/>
                    <a:pt x="261" y="451"/>
                    <a:pt x="261" y="451"/>
                  </a:cubicBezTo>
                  <a:cubicBezTo>
                    <a:pt x="452" y="451"/>
                    <a:pt x="452" y="451"/>
                    <a:pt x="452" y="451"/>
                  </a:cubicBezTo>
                  <a:lnTo>
                    <a:pt x="452" y="449"/>
                  </a:lnTo>
                  <a:close/>
                  <a:moveTo>
                    <a:pt x="264" y="447"/>
                  </a:moveTo>
                  <a:cubicBezTo>
                    <a:pt x="250" y="311"/>
                    <a:pt x="141" y="202"/>
                    <a:pt x="4" y="18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85" y="9"/>
                    <a:pt x="164" y="35"/>
                    <a:pt x="232" y="80"/>
                  </a:cubicBezTo>
                  <a:cubicBezTo>
                    <a:pt x="233" y="81"/>
                    <a:pt x="233" y="81"/>
                    <a:pt x="233" y="81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46" y="76"/>
                    <a:pt x="257" y="74"/>
                    <a:pt x="269" y="74"/>
                  </a:cubicBezTo>
                  <a:cubicBezTo>
                    <a:pt x="327" y="74"/>
                    <a:pt x="373" y="121"/>
                    <a:pt x="373" y="178"/>
                  </a:cubicBezTo>
                  <a:cubicBezTo>
                    <a:pt x="373" y="189"/>
                    <a:pt x="371" y="201"/>
                    <a:pt x="368" y="212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8" y="214"/>
                    <a:pt x="368" y="214"/>
                    <a:pt x="368" y="214"/>
                  </a:cubicBezTo>
                  <a:cubicBezTo>
                    <a:pt x="414" y="283"/>
                    <a:pt x="442" y="364"/>
                    <a:pt x="447" y="447"/>
                  </a:cubicBezTo>
                  <a:lnTo>
                    <a:pt x="264" y="4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45" tIns="60923" rIns="121845" bIns="60923" numCol="1" anchor="t" anchorCtr="0" compatLnSpc="1"/>
            <a:lstStyle/>
            <a:p>
              <a:pPr defTabSz="121793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98957" y="1463986"/>
            <a:ext cx="1218960" cy="1216205"/>
            <a:chOff x="3447061" y="1777908"/>
            <a:chExt cx="1054647" cy="1052264"/>
          </a:xfrm>
        </p:grpSpPr>
        <p:sp>
          <p:nvSpPr>
            <p:cNvPr id="28" name="Freeform 20"/>
            <p:cNvSpPr/>
            <p:nvPr/>
          </p:nvSpPr>
          <p:spPr bwMode="auto">
            <a:xfrm>
              <a:off x="3705658" y="2034122"/>
              <a:ext cx="796050" cy="796050"/>
            </a:xfrm>
            <a:custGeom>
              <a:avLst/>
              <a:gdLst>
                <a:gd name="T0" fmla="*/ 0 w 341"/>
                <a:gd name="T1" fmla="*/ 339 h 341"/>
                <a:gd name="T2" fmla="*/ 56 w 341"/>
                <a:gd name="T3" fmla="*/ 172 h 341"/>
                <a:gd name="T4" fmla="*/ 56 w 341"/>
                <a:gd name="T5" fmla="*/ 171 h 341"/>
                <a:gd name="T6" fmla="*/ 58 w 341"/>
                <a:gd name="T7" fmla="*/ 171 h 341"/>
                <a:gd name="T8" fmla="*/ 71 w 341"/>
                <a:gd name="T9" fmla="*/ 172 h 341"/>
                <a:gd name="T10" fmla="*/ 175 w 341"/>
                <a:gd name="T11" fmla="*/ 68 h 341"/>
                <a:gd name="T12" fmla="*/ 174 w 341"/>
                <a:gd name="T13" fmla="*/ 56 h 341"/>
                <a:gd name="T14" fmla="*/ 174 w 341"/>
                <a:gd name="T15" fmla="*/ 54 h 341"/>
                <a:gd name="T16" fmla="*/ 175 w 341"/>
                <a:gd name="T17" fmla="*/ 54 h 341"/>
                <a:gd name="T18" fmla="*/ 339 w 341"/>
                <a:gd name="T19" fmla="*/ 1 h 341"/>
                <a:gd name="T20" fmla="*/ 341 w 341"/>
                <a:gd name="T21" fmla="*/ 0 h 341"/>
                <a:gd name="T22" fmla="*/ 341 w 341"/>
                <a:gd name="T23" fmla="*/ 81 h 341"/>
                <a:gd name="T24" fmla="*/ 339 w 341"/>
                <a:gd name="T25" fmla="*/ 81 h 341"/>
                <a:gd name="T26" fmla="*/ 80 w 341"/>
                <a:gd name="T27" fmla="*/ 340 h 341"/>
                <a:gd name="T28" fmla="*/ 80 w 341"/>
                <a:gd name="T29" fmla="*/ 341 h 341"/>
                <a:gd name="T30" fmla="*/ 0 w 341"/>
                <a:gd name="T31" fmla="*/ 341 h 341"/>
                <a:gd name="T32" fmla="*/ 0 w 341"/>
                <a:gd name="T33" fmla="*/ 3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1" h="341">
                  <a:moveTo>
                    <a:pt x="0" y="339"/>
                  </a:moveTo>
                  <a:cubicBezTo>
                    <a:pt x="5" y="280"/>
                    <a:pt x="24" y="222"/>
                    <a:pt x="56" y="172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62" y="171"/>
                    <a:pt x="67" y="172"/>
                    <a:pt x="71" y="172"/>
                  </a:cubicBezTo>
                  <a:cubicBezTo>
                    <a:pt x="128" y="172"/>
                    <a:pt x="175" y="125"/>
                    <a:pt x="175" y="68"/>
                  </a:cubicBezTo>
                  <a:cubicBezTo>
                    <a:pt x="175" y="64"/>
                    <a:pt x="175" y="60"/>
                    <a:pt x="174" y="56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225" y="24"/>
                    <a:pt x="281" y="5"/>
                    <a:pt x="339" y="1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39" y="81"/>
                    <a:pt x="339" y="81"/>
                    <a:pt x="339" y="81"/>
                  </a:cubicBezTo>
                  <a:cubicBezTo>
                    <a:pt x="203" y="94"/>
                    <a:pt x="94" y="203"/>
                    <a:pt x="80" y="3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0" y="341"/>
                    <a:pt x="0" y="341"/>
                    <a:pt x="0" y="341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45" tIns="60923" rIns="121845" bIns="60923" numCol="1" anchor="t" anchorCtr="0" compatLnSpc="1"/>
            <a:lstStyle/>
            <a:p>
              <a:pPr defTabSz="121793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3447061" y="1777908"/>
              <a:ext cx="1054647" cy="1052264"/>
            </a:xfrm>
            <a:custGeom>
              <a:avLst/>
              <a:gdLst>
                <a:gd name="T0" fmla="*/ 0 w 452"/>
                <a:gd name="T1" fmla="*/ 451 h 451"/>
                <a:gd name="T2" fmla="*/ 191 w 452"/>
                <a:gd name="T3" fmla="*/ 451 h 451"/>
                <a:gd name="T4" fmla="*/ 191 w 452"/>
                <a:gd name="T5" fmla="*/ 450 h 451"/>
                <a:gd name="T6" fmla="*/ 450 w 452"/>
                <a:gd name="T7" fmla="*/ 191 h 451"/>
                <a:gd name="T8" fmla="*/ 452 w 452"/>
                <a:gd name="T9" fmla="*/ 191 h 451"/>
                <a:gd name="T10" fmla="*/ 452 w 452"/>
                <a:gd name="T11" fmla="*/ 0 h 451"/>
                <a:gd name="T12" fmla="*/ 450 w 452"/>
                <a:gd name="T13" fmla="*/ 0 h 451"/>
                <a:gd name="T14" fmla="*/ 218 w 452"/>
                <a:gd name="T15" fmla="*/ 76 h 451"/>
                <a:gd name="T16" fmla="*/ 182 w 452"/>
                <a:gd name="T17" fmla="*/ 70 h 451"/>
                <a:gd name="T18" fmla="*/ 74 w 452"/>
                <a:gd name="T19" fmla="*/ 178 h 451"/>
                <a:gd name="T20" fmla="*/ 80 w 452"/>
                <a:gd name="T21" fmla="*/ 212 h 451"/>
                <a:gd name="T22" fmla="*/ 0 w 452"/>
                <a:gd name="T23" fmla="*/ 449 h 451"/>
                <a:gd name="T24" fmla="*/ 0 w 452"/>
                <a:gd name="T25" fmla="*/ 451 h 451"/>
                <a:gd name="T26" fmla="*/ 4 w 452"/>
                <a:gd name="T27" fmla="*/ 447 h 451"/>
                <a:gd name="T28" fmla="*/ 84 w 452"/>
                <a:gd name="T29" fmla="*/ 214 h 451"/>
                <a:gd name="T30" fmla="*/ 84 w 452"/>
                <a:gd name="T31" fmla="*/ 213 h 451"/>
                <a:gd name="T32" fmla="*/ 84 w 452"/>
                <a:gd name="T33" fmla="*/ 212 h 451"/>
                <a:gd name="T34" fmla="*/ 78 w 452"/>
                <a:gd name="T35" fmla="*/ 178 h 451"/>
                <a:gd name="T36" fmla="*/ 182 w 452"/>
                <a:gd name="T37" fmla="*/ 74 h 451"/>
                <a:gd name="T38" fmla="*/ 217 w 452"/>
                <a:gd name="T39" fmla="*/ 80 h 451"/>
                <a:gd name="T40" fmla="*/ 218 w 452"/>
                <a:gd name="T41" fmla="*/ 81 h 451"/>
                <a:gd name="T42" fmla="*/ 219 w 452"/>
                <a:gd name="T43" fmla="*/ 80 h 451"/>
                <a:gd name="T44" fmla="*/ 448 w 452"/>
                <a:gd name="T45" fmla="*/ 4 h 451"/>
                <a:gd name="T46" fmla="*/ 448 w 452"/>
                <a:gd name="T47" fmla="*/ 187 h 451"/>
                <a:gd name="T48" fmla="*/ 188 w 452"/>
                <a:gd name="T49" fmla="*/ 447 h 451"/>
                <a:gd name="T50" fmla="*/ 4 w 452"/>
                <a:gd name="T51" fmla="*/ 44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2" h="451">
                  <a:moveTo>
                    <a:pt x="0" y="451"/>
                  </a:moveTo>
                  <a:cubicBezTo>
                    <a:pt x="191" y="451"/>
                    <a:pt x="191" y="451"/>
                    <a:pt x="191" y="451"/>
                  </a:cubicBezTo>
                  <a:cubicBezTo>
                    <a:pt x="191" y="450"/>
                    <a:pt x="191" y="450"/>
                    <a:pt x="191" y="450"/>
                  </a:cubicBezTo>
                  <a:cubicBezTo>
                    <a:pt x="205" y="313"/>
                    <a:pt x="314" y="204"/>
                    <a:pt x="450" y="191"/>
                  </a:cubicBezTo>
                  <a:cubicBezTo>
                    <a:pt x="452" y="191"/>
                    <a:pt x="452" y="191"/>
                    <a:pt x="452" y="191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367" y="5"/>
                    <a:pt x="287" y="31"/>
                    <a:pt x="218" y="76"/>
                  </a:cubicBezTo>
                  <a:cubicBezTo>
                    <a:pt x="206" y="72"/>
                    <a:pt x="194" y="70"/>
                    <a:pt x="182" y="70"/>
                  </a:cubicBezTo>
                  <a:cubicBezTo>
                    <a:pt x="123" y="70"/>
                    <a:pt x="74" y="118"/>
                    <a:pt x="74" y="178"/>
                  </a:cubicBezTo>
                  <a:cubicBezTo>
                    <a:pt x="74" y="190"/>
                    <a:pt x="76" y="201"/>
                    <a:pt x="80" y="212"/>
                  </a:cubicBezTo>
                  <a:cubicBezTo>
                    <a:pt x="33" y="283"/>
                    <a:pt x="5" y="365"/>
                    <a:pt x="0" y="449"/>
                  </a:cubicBezTo>
                  <a:lnTo>
                    <a:pt x="0" y="451"/>
                  </a:lnTo>
                  <a:close/>
                  <a:moveTo>
                    <a:pt x="4" y="447"/>
                  </a:moveTo>
                  <a:cubicBezTo>
                    <a:pt x="10" y="364"/>
                    <a:pt x="37" y="283"/>
                    <a:pt x="84" y="214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4" y="212"/>
                    <a:pt x="84" y="212"/>
                  </a:cubicBezTo>
                  <a:cubicBezTo>
                    <a:pt x="80" y="201"/>
                    <a:pt x="78" y="189"/>
                    <a:pt x="78" y="178"/>
                  </a:cubicBezTo>
                  <a:cubicBezTo>
                    <a:pt x="78" y="121"/>
                    <a:pt x="125" y="74"/>
                    <a:pt x="182" y="74"/>
                  </a:cubicBezTo>
                  <a:cubicBezTo>
                    <a:pt x="194" y="74"/>
                    <a:pt x="206" y="76"/>
                    <a:pt x="217" y="80"/>
                  </a:cubicBezTo>
                  <a:cubicBezTo>
                    <a:pt x="218" y="81"/>
                    <a:pt x="218" y="81"/>
                    <a:pt x="218" y="81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87" y="35"/>
                    <a:pt x="366" y="9"/>
                    <a:pt x="448" y="4"/>
                  </a:cubicBezTo>
                  <a:cubicBezTo>
                    <a:pt x="448" y="187"/>
                    <a:pt x="448" y="187"/>
                    <a:pt x="448" y="187"/>
                  </a:cubicBezTo>
                  <a:cubicBezTo>
                    <a:pt x="311" y="202"/>
                    <a:pt x="202" y="311"/>
                    <a:pt x="188" y="447"/>
                  </a:cubicBezTo>
                  <a:lnTo>
                    <a:pt x="4" y="447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121845" tIns="60923" rIns="121845" bIns="60923" numCol="1" anchor="t" anchorCtr="0" compatLnSpc="1"/>
            <a:lstStyle/>
            <a:p>
              <a:pPr defTabSz="121793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646010" y="2809664"/>
            <a:ext cx="1218960" cy="1217583"/>
            <a:chOff x="4612535" y="2942191"/>
            <a:chExt cx="1054647" cy="1053455"/>
          </a:xfrm>
        </p:grpSpPr>
        <p:sp>
          <p:nvSpPr>
            <p:cNvPr id="33" name="Freeform 22"/>
            <p:cNvSpPr/>
            <p:nvPr/>
          </p:nvSpPr>
          <p:spPr bwMode="auto">
            <a:xfrm>
              <a:off x="4612535" y="2942191"/>
              <a:ext cx="796050" cy="794859"/>
            </a:xfrm>
            <a:custGeom>
              <a:avLst/>
              <a:gdLst>
                <a:gd name="T0" fmla="*/ 341 w 341"/>
                <a:gd name="T1" fmla="*/ 3 h 341"/>
                <a:gd name="T2" fmla="*/ 285 w 341"/>
                <a:gd name="T3" fmla="*/ 170 h 341"/>
                <a:gd name="T4" fmla="*/ 284 w 341"/>
                <a:gd name="T5" fmla="*/ 171 h 341"/>
                <a:gd name="T6" fmla="*/ 283 w 341"/>
                <a:gd name="T7" fmla="*/ 171 h 341"/>
                <a:gd name="T8" fmla="*/ 269 w 341"/>
                <a:gd name="T9" fmla="*/ 170 h 341"/>
                <a:gd name="T10" fmla="*/ 166 w 341"/>
                <a:gd name="T11" fmla="*/ 274 h 341"/>
                <a:gd name="T12" fmla="*/ 166 w 341"/>
                <a:gd name="T13" fmla="*/ 286 h 341"/>
                <a:gd name="T14" fmla="*/ 166 w 341"/>
                <a:gd name="T15" fmla="*/ 287 h 341"/>
                <a:gd name="T16" fmla="*/ 165 w 341"/>
                <a:gd name="T17" fmla="*/ 288 h 341"/>
                <a:gd name="T18" fmla="*/ 2 w 341"/>
                <a:gd name="T19" fmla="*/ 341 h 341"/>
                <a:gd name="T20" fmla="*/ 0 w 341"/>
                <a:gd name="T21" fmla="*/ 341 h 341"/>
                <a:gd name="T22" fmla="*/ 0 w 341"/>
                <a:gd name="T23" fmla="*/ 261 h 341"/>
                <a:gd name="T24" fmla="*/ 2 w 341"/>
                <a:gd name="T25" fmla="*/ 261 h 341"/>
                <a:gd name="T26" fmla="*/ 260 w 341"/>
                <a:gd name="T27" fmla="*/ 2 h 341"/>
                <a:gd name="T28" fmla="*/ 261 w 341"/>
                <a:gd name="T29" fmla="*/ 0 h 341"/>
                <a:gd name="T30" fmla="*/ 341 w 341"/>
                <a:gd name="T31" fmla="*/ 0 h 341"/>
                <a:gd name="T32" fmla="*/ 341 w 341"/>
                <a:gd name="T33" fmla="*/ 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1" h="341">
                  <a:moveTo>
                    <a:pt x="341" y="3"/>
                  </a:moveTo>
                  <a:cubicBezTo>
                    <a:pt x="336" y="62"/>
                    <a:pt x="317" y="120"/>
                    <a:pt x="285" y="170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83" y="171"/>
                    <a:pt x="283" y="171"/>
                    <a:pt x="283" y="171"/>
                  </a:cubicBezTo>
                  <a:cubicBezTo>
                    <a:pt x="278" y="170"/>
                    <a:pt x="274" y="170"/>
                    <a:pt x="269" y="170"/>
                  </a:cubicBezTo>
                  <a:cubicBezTo>
                    <a:pt x="212" y="170"/>
                    <a:pt x="166" y="217"/>
                    <a:pt x="166" y="274"/>
                  </a:cubicBezTo>
                  <a:cubicBezTo>
                    <a:pt x="166" y="278"/>
                    <a:pt x="166" y="282"/>
                    <a:pt x="166" y="286"/>
                  </a:cubicBezTo>
                  <a:cubicBezTo>
                    <a:pt x="166" y="287"/>
                    <a:pt x="166" y="287"/>
                    <a:pt x="166" y="287"/>
                  </a:cubicBezTo>
                  <a:cubicBezTo>
                    <a:pt x="165" y="288"/>
                    <a:pt x="165" y="288"/>
                    <a:pt x="165" y="288"/>
                  </a:cubicBezTo>
                  <a:cubicBezTo>
                    <a:pt x="116" y="318"/>
                    <a:pt x="60" y="337"/>
                    <a:pt x="2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138" y="247"/>
                    <a:pt x="247" y="138"/>
                    <a:pt x="260" y="2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341" y="0"/>
                    <a:pt x="341" y="0"/>
                    <a:pt x="341" y="0"/>
                  </a:cubicBezTo>
                  <a:lnTo>
                    <a:pt x="341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45" tIns="60923" rIns="121845" bIns="60923" numCol="1" anchor="t" anchorCtr="0" compatLnSpc="1"/>
            <a:lstStyle/>
            <a:p>
              <a:pPr defTabSz="121793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23"/>
            <p:cNvSpPr>
              <a:spLocks noEditPoints="1"/>
            </p:cNvSpPr>
            <p:nvPr/>
          </p:nvSpPr>
          <p:spPr bwMode="auto">
            <a:xfrm>
              <a:off x="4612535" y="2942191"/>
              <a:ext cx="1054647" cy="1053455"/>
            </a:xfrm>
            <a:custGeom>
              <a:avLst/>
              <a:gdLst>
                <a:gd name="T0" fmla="*/ 452 w 452"/>
                <a:gd name="T1" fmla="*/ 0 h 452"/>
                <a:gd name="T2" fmla="*/ 261 w 452"/>
                <a:gd name="T3" fmla="*/ 0 h 452"/>
                <a:gd name="T4" fmla="*/ 260 w 452"/>
                <a:gd name="T5" fmla="*/ 2 h 452"/>
                <a:gd name="T6" fmla="*/ 2 w 452"/>
                <a:gd name="T7" fmla="*/ 261 h 452"/>
                <a:gd name="T8" fmla="*/ 0 w 452"/>
                <a:gd name="T9" fmla="*/ 261 h 452"/>
                <a:gd name="T10" fmla="*/ 0 w 452"/>
                <a:gd name="T11" fmla="*/ 452 h 452"/>
                <a:gd name="T12" fmla="*/ 2 w 452"/>
                <a:gd name="T13" fmla="*/ 452 h 452"/>
                <a:gd name="T14" fmla="*/ 234 w 452"/>
                <a:gd name="T15" fmla="*/ 376 h 452"/>
                <a:gd name="T16" fmla="*/ 269 w 452"/>
                <a:gd name="T17" fmla="*/ 382 h 452"/>
                <a:gd name="T18" fmla="*/ 377 w 452"/>
                <a:gd name="T19" fmla="*/ 274 h 452"/>
                <a:gd name="T20" fmla="*/ 372 w 452"/>
                <a:gd name="T21" fmla="*/ 240 h 452"/>
                <a:gd name="T22" fmla="*/ 452 w 452"/>
                <a:gd name="T23" fmla="*/ 3 h 452"/>
                <a:gd name="T24" fmla="*/ 452 w 452"/>
                <a:gd name="T25" fmla="*/ 0 h 452"/>
                <a:gd name="T26" fmla="*/ 447 w 452"/>
                <a:gd name="T27" fmla="*/ 4 h 452"/>
                <a:gd name="T28" fmla="*/ 368 w 452"/>
                <a:gd name="T29" fmla="*/ 238 h 452"/>
                <a:gd name="T30" fmla="*/ 367 w 452"/>
                <a:gd name="T31" fmla="*/ 239 h 452"/>
                <a:gd name="T32" fmla="*/ 368 w 452"/>
                <a:gd name="T33" fmla="*/ 240 h 452"/>
                <a:gd name="T34" fmla="*/ 373 w 452"/>
                <a:gd name="T35" fmla="*/ 274 h 452"/>
                <a:gd name="T36" fmla="*/ 269 w 452"/>
                <a:gd name="T37" fmla="*/ 378 h 452"/>
                <a:gd name="T38" fmla="*/ 234 w 452"/>
                <a:gd name="T39" fmla="*/ 372 h 452"/>
                <a:gd name="T40" fmla="*/ 233 w 452"/>
                <a:gd name="T41" fmla="*/ 371 h 452"/>
                <a:gd name="T42" fmla="*/ 232 w 452"/>
                <a:gd name="T43" fmla="*/ 372 h 452"/>
                <a:gd name="T44" fmla="*/ 4 w 452"/>
                <a:gd name="T45" fmla="*/ 448 h 452"/>
                <a:gd name="T46" fmla="*/ 4 w 452"/>
                <a:gd name="T47" fmla="*/ 265 h 452"/>
                <a:gd name="T48" fmla="*/ 264 w 452"/>
                <a:gd name="T49" fmla="*/ 4 h 452"/>
                <a:gd name="T50" fmla="*/ 447 w 452"/>
                <a:gd name="T51" fmla="*/ 4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2" h="452">
                  <a:moveTo>
                    <a:pt x="452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0" y="2"/>
                    <a:pt x="260" y="2"/>
                    <a:pt x="260" y="2"/>
                  </a:cubicBezTo>
                  <a:cubicBezTo>
                    <a:pt x="247" y="138"/>
                    <a:pt x="138" y="247"/>
                    <a:pt x="2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2" y="452"/>
                    <a:pt x="2" y="452"/>
                    <a:pt x="2" y="452"/>
                  </a:cubicBezTo>
                  <a:cubicBezTo>
                    <a:pt x="84" y="447"/>
                    <a:pt x="165" y="421"/>
                    <a:pt x="234" y="376"/>
                  </a:cubicBezTo>
                  <a:cubicBezTo>
                    <a:pt x="245" y="380"/>
                    <a:pt x="257" y="382"/>
                    <a:pt x="269" y="382"/>
                  </a:cubicBezTo>
                  <a:cubicBezTo>
                    <a:pt x="329" y="382"/>
                    <a:pt x="377" y="333"/>
                    <a:pt x="377" y="274"/>
                  </a:cubicBezTo>
                  <a:cubicBezTo>
                    <a:pt x="377" y="262"/>
                    <a:pt x="375" y="251"/>
                    <a:pt x="372" y="240"/>
                  </a:cubicBezTo>
                  <a:cubicBezTo>
                    <a:pt x="419" y="169"/>
                    <a:pt x="446" y="87"/>
                    <a:pt x="452" y="3"/>
                  </a:cubicBezTo>
                  <a:lnTo>
                    <a:pt x="452" y="0"/>
                  </a:lnTo>
                  <a:close/>
                  <a:moveTo>
                    <a:pt x="447" y="4"/>
                  </a:moveTo>
                  <a:cubicBezTo>
                    <a:pt x="442" y="88"/>
                    <a:pt x="414" y="169"/>
                    <a:pt x="368" y="238"/>
                  </a:cubicBezTo>
                  <a:cubicBezTo>
                    <a:pt x="367" y="239"/>
                    <a:pt x="367" y="239"/>
                    <a:pt x="367" y="239"/>
                  </a:cubicBezTo>
                  <a:cubicBezTo>
                    <a:pt x="368" y="240"/>
                    <a:pt x="368" y="240"/>
                    <a:pt x="368" y="240"/>
                  </a:cubicBezTo>
                  <a:cubicBezTo>
                    <a:pt x="371" y="251"/>
                    <a:pt x="373" y="262"/>
                    <a:pt x="373" y="274"/>
                  </a:cubicBezTo>
                  <a:cubicBezTo>
                    <a:pt x="373" y="331"/>
                    <a:pt x="327" y="378"/>
                    <a:pt x="269" y="378"/>
                  </a:cubicBezTo>
                  <a:cubicBezTo>
                    <a:pt x="257" y="378"/>
                    <a:pt x="246" y="376"/>
                    <a:pt x="234" y="372"/>
                  </a:cubicBezTo>
                  <a:cubicBezTo>
                    <a:pt x="233" y="371"/>
                    <a:pt x="233" y="371"/>
                    <a:pt x="233" y="371"/>
                  </a:cubicBezTo>
                  <a:cubicBezTo>
                    <a:pt x="232" y="372"/>
                    <a:pt x="232" y="372"/>
                    <a:pt x="232" y="372"/>
                  </a:cubicBezTo>
                  <a:cubicBezTo>
                    <a:pt x="164" y="416"/>
                    <a:pt x="85" y="443"/>
                    <a:pt x="4" y="448"/>
                  </a:cubicBezTo>
                  <a:cubicBezTo>
                    <a:pt x="4" y="265"/>
                    <a:pt x="4" y="265"/>
                    <a:pt x="4" y="265"/>
                  </a:cubicBezTo>
                  <a:cubicBezTo>
                    <a:pt x="141" y="250"/>
                    <a:pt x="250" y="141"/>
                    <a:pt x="264" y="4"/>
                  </a:cubicBezTo>
                  <a:lnTo>
                    <a:pt x="447" y="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121845" tIns="60923" rIns="121845" bIns="60923" numCol="1" anchor="t" anchorCtr="0" compatLnSpc="1"/>
            <a:lstStyle/>
            <a:p>
              <a:pPr defTabSz="121793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298957" y="2809664"/>
            <a:ext cx="1218960" cy="1217583"/>
            <a:chOff x="3447061" y="2942191"/>
            <a:chExt cx="1054647" cy="1053455"/>
          </a:xfrm>
        </p:grpSpPr>
        <p:sp>
          <p:nvSpPr>
            <p:cNvPr id="49" name="Freeform 24"/>
            <p:cNvSpPr/>
            <p:nvPr/>
          </p:nvSpPr>
          <p:spPr bwMode="auto">
            <a:xfrm>
              <a:off x="3705658" y="2942191"/>
              <a:ext cx="796050" cy="794859"/>
            </a:xfrm>
            <a:custGeom>
              <a:avLst/>
              <a:gdLst>
                <a:gd name="T0" fmla="*/ 0 w 341"/>
                <a:gd name="T1" fmla="*/ 3 h 341"/>
                <a:gd name="T2" fmla="*/ 56 w 341"/>
                <a:gd name="T3" fmla="*/ 170 h 341"/>
                <a:gd name="T4" fmla="*/ 56 w 341"/>
                <a:gd name="T5" fmla="*/ 171 h 341"/>
                <a:gd name="T6" fmla="*/ 58 w 341"/>
                <a:gd name="T7" fmla="*/ 171 h 341"/>
                <a:gd name="T8" fmla="*/ 71 w 341"/>
                <a:gd name="T9" fmla="*/ 170 h 341"/>
                <a:gd name="T10" fmla="*/ 175 w 341"/>
                <a:gd name="T11" fmla="*/ 274 h 341"/>
                <a:gd name="T12" fmla="*/ 174 w 341"/>
                <a:gd name="T13" fmla="*/ 286 h 341"/>
                <a:gd name="T14" fmla="*/ 174 w 341"/>
                <a:gd name="T15" fmla="*/ 287 h 341"/>
                <a:gd name="T16" fmla="*/ 175 w 341"/>
                <a:gd name="T17" fmla="*/ 288 h 341"/>
                <a:gd name="T18" fmla="*/ 339 w 341"/>
                <a:gd name="T19" fmla="*/ 341 h 341"/>
                <a:gd name="T20" fmla="*/ 341 w 341"/>
                <a:gd name="T21" fmla="*/ 341 h 341"/>
                <a:gd name="T22" fmla="*/ 341 w 341"/>
                <a:gd name="T23" fmla="*/ 261 h 341"/>
                <a:gd name="T24" fmla="*/ 339 w 341"/>
                <a:gd name="T25" fmla="*/ 261 h 341"/>
                <a:gd name="T26" fmla="*/ 80 w 341"/>
                <a:gd name="T27" fmla="*/ 2 h 341"/>
                <a:gd name="T28" fmla="*/ 80 w 341"/>
                <a:gd name="T29" fmla="*/ 0 h 341"/>
                <a:gd name="T30" fmla="*/ 0 w 341"/>
                <a:gd name="T31" fmla="*/ 0 h 341"/>
                <a:gd name="T32" fmla="*/ 0 w 341"/>
                <a:gd name="T33" fmla="*/ 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1" h="341">
                  <a:moveTo>
                    <a:pt x="0" y="3"/>
                  </a:moveTo>
                  <a:cubicBezTo>
                    <a:pt x="5" y="62"/>
                    <a:pt x="24" y="120"/>
                    <a:pt x="56" y="170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62" y="170"/>
                    <a:pt x="67" y="170"/>
                    <a:pt x="71" y="170"/>
                  </a:cubicBezTo>
                  <a:cubicBezTo>
                    <a:pt x="128" y="170"/>
                    <a:pt x="175" y="217"/>
                    <a:pt x="175" y="274"/>
                  </a:cubicBezTo>
                  <a:cubicBezTo>
                    <a:pt x="175" y="278"/>
                    <a:pt x="175" y="282"/>
                    <a:pt x="174" y="286"/>
                  </a:cubicBezTo>
                  <a:cubicBezTo>
                    <a:pt x="174" y="287"/>
                    <a:pt x="174" y="287"/>
                    <a:pt x="174" y="287"/>
                  </a:cubicBezTo>
                  <a:cubicBezTo>
                    <a:pt x="175" y="288"/>
                    <a:pt x="175" y="288"/>
                    <a:pt x="175" y="288"/>
                  </a:cubicBezTo>
                  <a:cubicBezTo>
                    <a:pt x="225" y="318"/>
                    <a:pt x="281" y="337"/>
                    <a:pt x="339" y="341"/>
                  </a:cubicBezTo>
                  <a:cubicBezTo>
                    <a:pt x="341" y="341"/>
                    <a:pt x="341" y="341"/>
                    <a:pt x="341" y="341"/>
                  </a:cubicBezTo>
                  <a:cubicBezTo>
                    <a:pt x="341" y="261"/>
                    <a:pt x="341" y="261"/>
                    <a:pt x="341" y="261"/>
                  </a:cubicBezTo>
                  <a:cubicBezTo>
                    <a:pt x="339" y="261"/>
                    <a:pt x="339" y="261"/>
                    <a:pt x="339" y="261"/>
                  </a:cubicBezTo>
                  <a:cubicBezTo>
                    <a:pt x="203" y="247"/>
                    <a:pt x="94" y="138"/>
                    <a:pt x="80" y="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45" tIns="60923" rIns="121845" bIns="60923" numCol="1" anchor="t" anchorCtr="0" compatLnSpc="1"/>
            <a:lstStyle/>
            <a:p>
              <a:pPr defTabSz="121793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25"/>
            <p:cNvSpPr>
              <a:spLocks noEditPoints="1"/>
            </p:cNvSpPr>
            <p:nvPr/>
          </p:nvSpPr>
          <p:spPr bwMode="auto">
            <a:xfrm>
              <a:off x="3447061" y="2942191"/>
              <a:ext cx="1054647" cy="1053455"/>
            </a:xfrm>
            <a:custGeom>
              <a:avLst/>
              <a:gdLst>
                <a:gd name="T0" fmla="*/ 0 w 452"/>
                <a:gd name="T1" fmla="*/ 3 h 452"/>
                <a:gd name="T2" fmla="*/ 80 w 452"/>
                <a:gd name="T3" fmla="*/ 240 h 452"/>
                <a:gd name="T4" fmla="*/ 74 w 452"/>
                <a:gd name="T5" fmla="*/ 274 h 452"/>
                <a:gd name="T6" fmla="*/ 182 w 452"/>
                <a:gd name="T7" fmla="*/ 382 h 452"/>
                <a:gd name="T8" fmla="*/ 218 w 452"/>
                <a:gd name="T9" fmla="*/ 376 h 452"/>
                <a:gd name="T10" fmla="*/ 450 w 452"/>
                <a:gd name="T11" fmla="*/ 452 h 452"/>
                <a:gd name="T12" fmla="*/ 452 w 452"/>
                <a:gd name="T13" fmla="*/ 452 h 452"/>
                <a:gd name="T14" fmla="*/ 452 w 452"/>
                <a:gd name="T15" fmla="*/ 261 h 452"/>
                <a:gd name="T16" fmla="*/ 450 w 452"/>
                <a:gd name="T17" fmla="*/ 261 h 452"/>
                <a:gd name="T18" fmla="*/ 191 w 452"/>
                <a:gd name="T19" fmla="*/ 2 h 452"/>
                <a:gd name="T20" fmla="*/ 191 w 452"/>
                <a:gd name="T21" fmla="*/ 0 h 452"/>
                <a:gd name="T22" fmla="*/ 0 w 452"/>
                <a:gd name="T23" fmla="*/ 0 h 452"/>
                <a:gd name="T24" fmla="*/ 0 w 452"/>
                <a:gd name="T25" fmla="*/ 3 h 452"/>
                <a:gd name="T26" fmla="*/ 188 w 452"/>
                <a:gd name="T27" fmla="*/ 4 h 452"/>
                <a:gd name="T28" fmla="*/ 448 w 452"/>
                <a:gd name="T29" fmla="*/ 265 h 452"/>
                <a:gd name="T30" fmla="*/ 448 w 452"/>
                <a:gd name="T31" fmla="*/ 448 h 452"/>
                <a:gd name="T32" fmla="*/ 219 w 452"/>
                <a:gd name="T33" fmla="*/ 372 h 452"/>
                <a:gd name="T34" fmla="*/ 218 w 452"/>
                <a:gd name="T35" fmla="*/ 371 h 452"/>
                <a:gd name="T36" fmla="*/ 217 w 452"/>
                <a:gd name="T37" fmla="*/ 372 h 452"/>
                <a:gd name="T38" fmla="*/ 182 w 452"/>
                <a:gd name="T39" fmla="*/ 378 h 452"/>
                <a:gd name="T40" fmla="*/ 78 w 452"/>
                <a:gd name="T41" fmla="*/ 274 h 452"/>
                <a:gd name="T42" fmla="*/ 84 w 452"/>
                <a:gd name="T43" fmla="*/ 240 h 452"/>
                <a:gd name="T44" fmla="*/ 84 w 452"/>
                <a:gd name="T45" fmla="*/ 239 h 452"/>
                <a:gd name="T46" fmla="*/ 84 w 452"/>
                <a:gd name="T47" fmla="*/ 238 h 452"/>
                <a:gd name="T48" fmla="*/ 4 w 452"/>
                <a:gd name="T49" fmla="*/ 4 h 452"/>
                <a:gd name="T50" fmla="*/ 188 w 452"/>
                <a:gd name="T51" fmla="*/ 4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2" h="452">
                  <a:moveTo>
                    <a:pt x="0" y="3"/>
                  </a:moveTo>
                  <a:cubicBezTo>
                    <a:pt x="5" y="87"/>
                    <a:pt x="33" y="169"/>
                    <a:pt x="80" y="240"/>
                  </a:cubicBezTo>
                  <a:cubicBezTo>
                    <a:pt x="76" y="251"/>
                    <a:pt x="74" y="262"/>
                    <a:pt x="74" y="274"/>
                  </a:cubicBezTo>
                  <a:cubicBezTo>
                    <a:pt x="74" y="333"/>
                    <a:pt x="123" y="382"/>
                    <a:pt x="182" y="382"/>
                  </a:cubicBezTo>
                  <a:cubicBezTo>
                    <a:pt x="194" y="382"/>
                    <a:pt x="206" y="380"/>
                    <a:pt x="218" y="376"/>
                  </a:cubicBezTo>
                  <a:cubicBezTo>
                    <a:pt x="287" y="421"/>
                    <a:pt x="367" y="447"/>
                    <a:pt x="450" y="452"/>
                  </a:cubicBezTo>
                  <a:cubicBezTo>
                    <a:pt x="452" y="452"/>
                    <a:pt x="452" y="452"/>
                    <a:pt x="452" y="452"/>
                  </a:cubicBezTo>
                  <a:cubicBezTo>
                    <a:pt x="452" y="261"/>
                    <a:pt x="452" y="261"/>
                    <a:pt x="452" y="261"/>
                  </a:cubicBezTo>
                  <a:cubicBezTo>
                    <a:pt x="450" y="261"/>
                    <a:pt x="450" y="261"/>
                    <a:pt x="450" y="261"/>
                  </a:cubicBezTo>
                  <a:cubicBezTo>
                    <a:pt x="314" y="247"/>
                    <a:pt x="205" y="138"/>
                    <a:pt x="191" y="2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"/>
                  </a:lnTo>
                  <a:close/>
                  <a:moveTo>
                    <a:pt x="188" y="4"/>
                  </a:moveTo>
                  <a:cubicBezTo>
                    <a:pt x="202" y="141"/>
                    <a:pt x="311" y="250"/>
                    <a:pt x="448" y="265"/>
                  </a:cubicBezTo>
                  <a:cubicBezTo>
                    <a:pt x="448" y="448"/>
                    <a:pt x="448" y="448"/>
                    <a:pt x="448" y="448"/>
                  </a:cubicBezTo>
                  <a:cubicBezTo>
                    <a:pt x="366" y="443"/>
                    <a:pt x="287" y="416"/>
                    <a:pt x="219" y="372"/>
                  </a:cubicBezTo>
                  <a:cubicBezTo>
                    <a:pt x="218" y="371"/>
                    <a:pt x="218" y="371"/>
                    <a:pt x="218" y="371"/>
                  </a:cubicBezTo>
                  <a:cubicBezTo>
                    <a:pt x="217" y="372"/>
                    <a:pt x="217" y="372"/>
                    <a:pt x="217" y="372"/>
                  </a:cubicBezTo>
                  <a:cubicBezTo>
                    <a:pt x="206" y="376"/>
                    <a:pt x="194" y="378"/>
                    <a:pt x="182" y="378"/>
                  </a:cubicBezTo>
                  <a:cubicBezTo>
                    <a:pt x="125" y="378"/>
                    <a:pt x="78" y="331"/>
                    <a:pt x="78" y="274"/>
                  </a:cubicBezTo>
                  <a:cubicBezTo>
                    <a:pt x="78" y="262"/>
                    <a:pt x="80" y="251"/>
                    <a:pt x="84" y="240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4" y="238"/>
                    <a:pt x="84" y="238"/>
                    <a:pt x="84" y="238"/>
                  </a:cubicBezTo>
                  <a:cubicBezTo>
                    <a:pt x="37" y="169"/>
                    <a:pt x="10" y="88"/>
                    <a:pt x="4" y="4"/>
                  </a:cubicBezTo>
                  <a:lnTo>
                    <a:pt x="188" y="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121845" tIns="60923" rIns="121845" bIns="60923" numCol="1" anchor="t" anchorCtr="0" compatLnSpc="1"/>
            <a:lstStyle/>
            <a:p>
              <a:pPr defTabSz="121793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5" name="任意多边形 28"/>
          <p:cNvSpPr/>
          <p:nvPr/>
        </p:nvSpPr>
        <p:spPr>
          <a:xfrm>
            <a:off x="5566085" y="1552137"/>
            <a:ext cx="753868" cy="178505"/>
          </a:xfrm>
          <a:custGeom>
            <a:avLst/>
            <a:gdLst>
              <a:gd name="connsiteX0" fmla="*/ 0 w 1059180"/>
              <a:gd name="connsiteY0" fmla="*/ 205740 h 205740"/>
              <a:gd name="connsiteX1" fmla="*/ 205740 w 1059180"/>
              <a:gd name="connsiteY1" fmla="*/ 0 h 205740"/>
              <a:gd name="connsiteX2" fmla="*/ 1059180 w 105918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80" h="205740">
                <a:moveTo>
                  <a:pt x="0" y="205740"/>
                </a:moveTo>
                <a:lnTo>
                  <a:pt x="205740" y="0"/>
                </a:lnTo>
                <a:lnTo>
                  <a:pt x="1059180" y="0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 defTabSz="121793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56" name="任意多边形 33"/>
          <p:cNvSpPr/>
          <p:nvPr/>
        </p:nvSpPr>
        <p:spPr>
          <a:xfrm flipV="1">
            <a:off x="5566085" y="3757376"/>
            <a:ext cx="753868" cy="177036"/>
          </a:xfrm>
          <a:custGeom>
            <a:avLst/>
            <a:gdLst>
              <a:gd name="connsiteX0" fmla="*/ 0 w 1059180"/>
              <a:gd name="connsiteY0" fmla="*/ 205740 h 205740"/>
              <a:gd name="connsiteX1" fmla="*/ 205740 w 1059180"/>
              <a:gd name="connsiteY1" fmla="*/ 0 h 205740"/>
              <a:gd name="connsiteX2" fmla="*/ 1059180 w 105918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80" h="205740">
                <a:moveTo>
                  <a:pt x="0" y="205740"/>
                </a:moveTo>
                <a:lnTo>
                  <a:pt x="205740" y="0"/>
                </a:lnTo>
                <a:lnTo>
                  <a:pt x="1059180" y="0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 defTabSz="121793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57" name="任意多边形 34"/>
          <p:cNvSpPr/>
          <p:nvPr/>
        </p:nvSpPr>
        <p:spPr>
          <a:xfrm flipH="1">
            <a:off x="2768046" y="1552137"/>
            <a:ext cx="829797" cy="178505"/>
          </a:xfrm>
          <a:custGeom>
            <a:avLst/>
            <a:gdLst>
              <a:gd name="connsiteX0" fmla="*/ 0 w 1059180"/>
              <a:gd name="connsiteY0" fmla="*/ 205740 h 205740"/>
              <a:gd name="connsiteX1" fmla="*/ 205740 w 1059180"/>
              <a:gd name="connsiteY1" fmla="*/ 0 h 205740"/>
              <a:gd name="connsiteX2" fmla="*/ 1059180 w 105918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80" h="205740">
                <a:moveTo>
                  <a:pt x="0" y="205740"/>
                </a:moveTo>
                <a:lnTo>
                  <a:pt x="205740" y="0"/>
                </a:lnTo>
                <a:lnTo>
                  <a:pt x="1059180" y="0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 defTabSz="121793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58" name="任意多边形 35"/>
          <p:cNvSpPr/>
          <p:nvPr/>
        </p:nvSpPr>
        <p:spPr>
          <a:xfrm flipH="1" flipV="1">
            <a:off x="2768046" y="3757376"/>
            <a:ext cx="829797" cy="177036"/>
          </a:xfrm>
          <a:custGeom>
            <a:avLst/>
            <a:gdLst>
              <a:gd name="connsiteX0" fmla="*/ 0 w 1059180"/>
              <a:gd name="connsiteY0" fmla="*/ 205740 h 205740"/>
              <a:gd name="connsiteX1" fmla="*/ 205740 w 1059180"/>
              <a:gd name="connsiteY1" fmla="*/ 0 h 205740"/>
              <a:gd name="connsiteX2" fmla="*/ 1059180 w 105918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80" h="205740">
                <a:moveTo>
                  <a:pt x="0" y="205740"/>
                </a:moveTo>
                <a:lnTo>
                  <a:pt x="205740" y="0"/>
                </a:lnTo>
                <a:lnTo>
                  <a:pt x="1059180" y="0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 defTabSz="121793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274204" y="1661421"/>
            <a:ext cx="2543921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60" name="矩形 59"/>
          <p:cNvSpPr/>
          <p:nvPr/>
        </p:nvSpPr>
        <p:spPr>
          <a:xfrm>
            <a:off x="6274204" y="1382860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5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274204" y="3383544"/>
            <a:ext cx="2543921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62" name="矩形 61"/>
          <p:cNvSpPr/>
          <p:nvPr/>
        </p:nvSpPr>
        <p:spPr>
          <a:xfrm>
            <a:off x="6274204" y="3104983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41999" y="1661421"/>
            <a:ext cx="2543921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64" name="矩形 63"/>
          <p:cNvSpPr/>
          <p:nvPr/>
        </p:nvSpPr>
        <p:spPr>
          <a:xfrm>
            <a:off x="1370147" y="1382860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41999" y="3383544"/>
            <a:ext cx="2543921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66" name="矩形 65"/>
          <p:cNvSpPr/>
          <p:nvPr/>
        </p:nvSpPr>
        <p:spPr>
          <a:xfrm>
            <a:off x="1370147" y="3104983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grpSp>
        <p:nvGrpSpPr>
          <p:cNvPr id="30" name="Group 112"/>
          <p:cNvGrpSpPr/>
          <p:nvPr/>
        </p:nvGrpSpPr>
        <p:grpSpPr>
          <a:xfrm>
            <a:off x="5190483" y="1786260"/>
            <a:ext cx="338554" cy="317178"/>
            <a:chOff x="5368132" y="3540125"/>
            <a:chExt cx="465138" cy="435769"/>
          </a:xfrm>
          <a:solidFill>
            <a:schemeClr val="accent5"/>
          </a:solidFill>
        </p:grpSpPr>
        <p:sp>
          <p:nvSpPr>
            <p:cNvPr id="3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5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36" name="AutoShape 112"/>
          <p:cNvSpPr/>
          <p:nvPr/>
        </p:nvSpPr>
        <p:spPr bwMode="auto">
          <a:xfrm>
            <a:off x="5206873" y="3383544"/>
            <a:ext cx="339103" cy="33760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668762" y="3383544"/>
            <a:ext cx="232250" cy="338554"/>
            <a:chOff x="2528974" y="2863357"/>
            <a:chExt cx="246811" cy="359779"/>
          </a:xfrm>
          <a:solidFill>
            <a:schemeClr val="accent4"/>
          </a:solidFill>
        </p:grpSpPr>
        <p:sp>
          <p:nvSpPr>
            <p:cNvPr id="38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9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40" name="Group 124"/>
          <p:cNvGrpSpPr/>
          <p:nvPr/>
        </p:nvGrpSpPr>
        <p:grpSpPr>
          <a:xfrm>
            <a:off x="3597842" y="1787264"/>
            <a:ext cx="338555" cy="284824"/>
            <a:chOff x="5368132" y="2625725"/>
            <a:chExt cx="465138" cy="391319"/>
          </a:xfrm>
          <a:solidFill>
            <a:schemeClr val="accent2"/>
          </a:solidFill>
        </p:grpSpPr>
        <p:sp>
          <p:nvSpPr>
            <p:cNvPr id="41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2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3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8965">
              <a:defRPr/>
            </a:pPr>
            <a:r>
              <a:rPr kumimoji="1" lang="zh-CN" altLang="en-US" sz="2400" kern="0">
                <a:solidFill>
                  <a:schemeClr val="accent5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/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9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7"/>
          <p:cNvSpPr/>
          <p:nvPr/>
        </p:nvSpPr>
        <p:spPr bwMode="auto">
          <a:xfrm>
            <a:off x="2852002" y="1284074"/>
            <a:ext cx="1643107" cy="1883203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ea"/>
              <a:sym typeface="+mn-lt"/>
            </a:endParaRPr>
          </a:p>
        </p:txBody>
      </p:sp>
      <p:sp>
        <p:nvSpPr>
          <p:cNvPr id="16" name="Freeform 7"/>
          <p:cNvSpPr/>
          <p:nvPr/>
        </p:nvSpPr>
        <p:spPr bwMode="auto">
          <a:xfrm>
            <a:off x="4646914" y="1284073"/>
            <a:ext cx="1643107" cy="1883203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ea"/>
              <a:sym typeface="+mn-lt"/>
            </a:endParaRPr>
          </a:p>
        </p:txBody>
      </p:sp>
      <p:sp>
        <p:nvSpPr>
          <p:cNvPr id="17" name="Freeform 7"/>
          <p:cNvSpPr/>
          <p:nvPr/>
        </p:nvSpPr>
        <p:spPr bwMode="auto">
          <a:xfrm>
            <a:off x="3749458" y="2920810"/>
            <a:ext cx="1643107" cy="1883203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ea"/>
              <a:sym typeface="+mn-lt"/>
            </a:endParaRPr>
          </a:p>
        </p:txBody>
      </p:sp>
      <p:sp>
        <p:nvSpPr>
          <p:cNvPr id="18" name="Freeform 7"/>
          <p:cNvSpPr/>
          <p:nvPr/>
        </p:nvSpPr>
        <p:spPr bwMode="auto">
          <a:xfrm>
            <a:off x="5544370" y="2912320"/>
            <a:ext cx="1643107" cy="1883203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chemeClr val="accent5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ea"/>
              <a:sym typeface="+mn-lt"/>
            </a:endParaRPr>
          </a:p>
        </p:txBody>
      </p:sp>
      <p:sp>
        <p:nvSpPr>
          <p:cNvPr id="19" name="Freeform 7"/>
          <p:cNvSpPr/>
          <p:nvPr/>
        </p:nvSpPr>
        <p:spPr bwMode="auto">
          <a:xfrm>
            <a:off x="1954546" y="2920810"/>
            <a:ext cx="1643107" cy="1883203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40374" y="1974816"/>
            <a:ext cx="1866361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22" name="矩形 21"/>
          <p:cNvSpPr/>
          <p:nvPr/>
        </p:nvSpPr>
        <p:spPr>
          <a:xfrm>
            <a:off x="2965668" y="1758534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31024" y="1957697"/>
            <a:ext cx="1866361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25" name="矩形 24"/>
          <p:cNvSpPr/>
          <p:nvPr/>
        </p:nvSpPr>
        <p:spPr>
          <a:xfrm>
            <a:off x="4756318" y="1741415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41917" y="3519465"/>
            <a:ext cx="1866361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27" name="矩形 26"/>
          <p:cNvSpPr/>
          <p:nvPr/>
        </p:nvSpPr>
        <p:spPr>
          <a:xfrm>
            <a:off x="2067211" y="3303183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72553" y="3519465"/>
            <a:ext cx="1866361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29" name="矩形 28"/>
          <p:cNvSpPr/>
          <p:nvPr/>
        </p:nvSpPr>
        <p:spPr>
          <a:xfrm>
            <a:off x="3897847" y="3303183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435722" y="3519465"/>
            <a:ext cx="1866361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1" name="矩形 30"/>
          <p:cNvSpPr/>
          <p:nvPr/>
        </p:nvSpPr>
        <p:spPr>
          <a:xfrm>
            <a:off x="5661016" y="3303183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928159" y="3750483"/>
            <a:ext cx="1229619" cy="2288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+mj-lt"/>
              </a:rPr>
              <a:t>授课人：熊猫</a:t>
            </a:r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2303326" y="1917081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ja-JP" altLang="en-US" sz="4800" kern="0">
                <a:solidFill>
                  <a:schemeClr val="accent5"/>
                </a:solidFill>
                <a:latin typeface="+mj-ea"/>
                <a:ea typeface="+mj-ea"/>
              </a:rPr>
              <a:t>感谢您的の观看</a:t>
            </a:r>
          </a:p>
        </p:txBody>
      </p:sp>
      <p:sp>
        <p:nvSpPr>
          <p:cNvPr id="428" name="矩形 427"/>
          <p:cNvSpPr/>
          <p:nvPr/>
        </p:nvSpPr>
        <p:spPr>
          <a:xfrm>
            <a:off x="2661818" y="3009566"/>
            <a:ext cx="371578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90204" pitchFamily="34" charset="0"/>
              </a:rPr>
              <a:t>Lorem ipsum dolor sit amet, consectetuer adipiscing elit. Aenean commodo ligula eget dolorLorem ipsum dolor sit amet</a:t>
            </a:r>
          </a:p>
        </p:txBody>
      </p:sp>
      <p:sp>
        <p:nvSpPr>
          <p:cNvPr id="429" name="PA_矩形 8"/>
          <p:cNvSpPr/>
          <p:nvPr>
            <p:custDataLst>
              <p:tags r:id="rId2"/>
            </p:custDataLst>
          </p:nvPr>
        </p:nvSpPr>
        <p:spPr>
          <a:xfrm>
            <a:off x="3022805" y="1680702"/>
            <a:ext cx="29938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zh-CN" altLang="en-US" sz="1050" ker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清新淡雅教学通用模板</a:t>
            </a:r>
            <a:endParaRPr lang="en-US" altLang="zh-CN" sz="1050" ker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30" name="PA_矩形 8"/>
          <p:cNvSpPr/>
          <p:nvPr>
            <p:custDataLst>
              <p:tags r:id="rId3"/>
            </p:custDataLst>
          </p:nvPr>
        </p:nvSpPr>
        <p:spPr>
          <a:xfrm>
            <a:off x="3249684" y="2703077"/>
            <a:ext cx="2540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/>
              </a:rPr>
              <a:t>THANK YOU FOR WATCHING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-149741" y="2066925"/>
            <a:ext cx="3993136" cy="3187742"/>
            <a:chOff x="-149741" y="2066925"/>
            <a:chExt cx="3993136" cy="3187742"/>
          </a:xfrm>
        </p:grpSpPr>
        <p:sp>
          <p:nvSpPr>
            <p:cNvPr id="14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99760" y="-111606"/>
            <a:ext cx="3444240" cy="3076575"/>
            <a:chOff x="5699760" y="-111606"/>
            <a:chExt cx="3444240" cy="3076575"/>
          </a:xfrm>
        </p:grpSpPr>
        <p:sp>
          <p:nvSpPr>
            <p:cNvPr id="8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图片 43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7" b="13595"/>
          <a:stretch>
            <a:fillRect/>
          </a:stretch>
        </p:blipFill>
        <p:spPr>
          <a:xfrm>
            <a:off x="1103690" y="849513"/>
            <a:ext cx="6936619" cy="3384062"/>
          </a:xfrm>
          <a:prstGeom prst="rect">
            <a:avLst/>
          </a:prstGeom>
        </p:spPr>
      </p:pic>
      <p:grpSp>
        <p:nvGrpSpPr>
          <p:cNvPr id="433" name="组合 432"/>
          <p:cNvGrpSpPr/>
          <p:nvPr/>
        </p:nvGrpSpPr>
        <p:grpSpPr>
          <a:xfrm>
            <a:off x="3111928" y="3946867"/>
            <a:ext cx="3014134" cy="422552"/>
            <a:chOff x="3230880" y="4157525"/>
            <a:chExt cx="3014134" cy="422552"/>
          </a:xfrm>
        </p:grpSpPr>
        <p:sp>
          <p:nvSpPr>
            <p:cNvPr id="434" name="圆角矩形 433"/>
            <p:cNvSpPr/>
            <p:nvPr/>
          </p:nvSpPr>
          <p:spPr>
            <a:xfrm>
              <a:off x="3230880" y="4157525"/>
              <a:ext cx="3014134" cy="4225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grpSp>
          <p:nvGrpSpPr>
            <p:cNvPr id="435" name="Group 231"/>
            <p:cNvGrpSpPr/>
            <p:nvPr/>
          </p:nvGrpSpPr>
          <p:grpSpPr>
            <a:xfrm>
              <a:off x="5703159" y="4192490"/>
              <a:ext cx="314678" cy="352678"/>
              <a:chOff x="4608513" y="6291263"/>
              <a:chExt cx="420688" cy="471488"/>
            </a:xfrm>
            <a:solidFill>
              <a:sysClr val="window" lastClr="FFFFFF"/>
            </a:solidFill>
          </p:grpSpPr>
          <p:sp>
            <p:nvSpPr>
              <p:cNvPr id="437" name="Freeform 218"/>
              <p:cNvSpPr/>
              <p:nvPr/>
            </p:nvSpPr>
            <p:spPr bwMode="auto">
              <a:xfrm>
                <a:off x="4908550" y="6627813"/>
                <a:ext cx="80963" cy="84138"/>
              </a:xfrm>
              <a:custGeom>
                <a:avLst/>
                <a:gdLst>
                  <a:gd name="T0" fmla="*/ 13 w 105"/>
                  <a:gd name="T1" fmla="*/ 20 h 108"/>
                  <a:gd name="T2" fmla="*/ 27 w 105"/>
                  <a:gd name="T3" fmla="*/ 9 h 108"/>
                  <a:gd name="T4" fmla="*/ 65 w 105"/>
                  <a:gd name="T5" fmla="*/ 13 h 108"/>
                  <a:gd name="T6" fmla="*/ 105 w 105"/>
                  <a:gd name="T7" fmla="*/ 64 h 108"/>
                  <a:gd name="T8" fmla="*/ 49 w 105"/>
                  <a:gd name="T9" fmla="*/ 108 h 108"/>
                  <a:gd name="T10" fmla="*/ 9 w 105"/>
                  <a:gd name="T11" fmla="*/ 57 h 108"/>
                  <a:gd name="T12" fmla="*/ 13 w 105"/>
                  <a:gd name="T13" fmla="*/ 2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8">
                    <a:moveTo>
                      <a:pt x="13" y="20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39" y="0"/>
                      <a:pt x="56" y="2"/>
                      <a:pt x="65" y="13"/>
                    </a:cubicBezTo>
                    <a:cubicBezTo>
                      <a:pt x="105" y="64"/>
                      <a:pt x="105" y="64"/>
                      <a:pt x="105" y="64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0" y="46"/>
                      <a:pt x="2" y="29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Microsoft YaHei UI"/>
                  <a:cs typeface="+mn-cs"/>
                </a:endParaRPr>
              </a:p>
            </p:txBody>
          </p:sp>
          <p:sp>
            <p:nvSpPr>
              <p:cNvPr id="438" name="Freeform 219"/>
              <p:cNvSpPr>
                <a:spLocks noEditPoints="1"/>
              </p:cNvSpPr>
              <p:nvPr/>
            </p:nvSpPr>
            <p:spPr bwMode="auto">
              <a:xfrm>
                <a:off x="4608513" y="6291263"/>
                <a:ext cx="403225" cy="401638"/>
              </a:xfrm>
              <a:custGeom>
                <a:avLst/>
                <a:gdLst>
                  <a:gd name="T0" fmla="*/ 445 w 524"/>
                  <a:gd name="T1" fmla="*/ 119 h 523"/>
                  <a:gd name="T2" fmla="*/ 119 w 524"/>
                  <a:gd name="T3" fmla="*/ 79 h 523"/>
                  <a:gd name="T4" fmla="*/ 79 w 524"/>
                  <a:gd name="T5" fmla="*/ 404 h 523"/>
                  <a:gd name="T6" fmla="*/ 405 w 524"/>
                  <a:gd name="T7" fmla="*/ 444 h 523"/>
                  <a:gd name="T8" fmla="*/ 445 w 524"/>
                  <a:gd name="T9" fmla="*/ 119 h 523"/>
                  <a:gd name="T10" fmla="*/ 373 w 524"/>
                  <a:gd name="T11" fmla="*/ 404 h 523"/>
                  <a:gd name="T12" fmla="*/ 119 w 524"/>
                  <a:gd name="T13" fmla="*/ 373 h 523"/>
                  <a:gd name="T14" fmla="*/ 151 w 524"/>
                  <a:gd name="T15" fmla="*/ 119 h 523"/>
                  <a:gd name="T16" fmla="*/ 404 w 524"/>
                  <a:gd name="T17" fmla="*/ 150 h 523"/>
                  <a:gd name="T18" fmla="*/ 373 w 524"/>
                  <a:gd name="T19" fmla="*/ 404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4" h="523">
                    <a:moveTo>
                      <a:pt x="445" y="119"/>
                    </a:moveTo>
                    <a:cubicBezTo>
                      <a:pt x="366" y="18"/>
                      <a:pt x="220" y="0"/>
                      <a:pt x="119" y="79"/>
                    </a:cubicBezTo>
                    <a:cubicBezTo>
                      <a:pt x="18" y="157"/>
                      <a:pt x="0" y="303"/>
                      <a:pt x="79" y="404"/>
                    </a:cubicBezTo>
                    <a:cubicBezTo>
                      <a:pt x="158" y="505"/>
                      <a:pt x="304" y="523"/>
                      <a:pt x="405" y="444"/>
                    </a:cubicBezTo>
                    <a:cubicBezTo>
                      <a:pt x="506" y="366"/>
                      <a:pt x="524" y="220"/>
                      <a:pt x="445" y="119"/>
                    </a:cubicBezTo>
                    <a:close/>
                    <a:moveTo>
                      <a:pt x="373" y="404"/>
                    </a:moveTo>
                    <a:cubicBezTo>
                      <a:pt x="294" y="465"/>
                      <a:pt x="181" y="451"/>
                      <a:pt x="119" y="373"/>
                    </a:cubicBezTo>
                    <a:cubicBezTo>
                      <a:pt x="58" y="294"/>
                      <a:pt x="72" y="180"/>
                      <a:pt x="151" y="119"/>
                    </a:cubicBezTo>
                    <a:cubicBezTo>
                      <a:pt x="229" y="58"/>
                      <a:pt x="343" y="72"/>
                      <a:pt x="404" y="150"/>
                    </a:cubicBezTo>
                    <a:cubicBezTo>
                      <a:pt x="466" y="229"/>
                      <a:pt x="452" y="343"/>
                      <a:pt x="373" y="4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Microsoft YaHei UI"/>
                  <a:cs typeface="+mn-cs"/>
                </a:endParaRPr>
              </a:p>
            </p:txBody>
          </p:sp>
          <p:sp>
            <p:nvSpPr>
              <p:cNvPr id="439" name="Freeform 220"/>
              <p:cNvSpPr/>
              <p:nvPr/>
            </p:nvSpPr>
            <p:spPr bwMode="auto">
              <a:xfrm>
                <a:off x="4957763" y="6691313"/>
                <a:ext cx="71438" cy="71438"/>
              </a:xfrm>
              <a:custGeom>
                <a:avLst/>
                <a:gdLst>
                  <a:gd name="T0" fmla="*/ 78 w 92"/>
                  <a:gd name="T1" fmla="*/ 72 h 92"/>
                  <a:gd name="T2" fmla="*/ 64 w 92"/>
                  <a:gd name="T3" fmla="*/ 83 h 92"/>
                  <a:gd name="T4" fmla="*/ 27 w 92"/>
                  <a:gd name="T5" fmla="*/ 78 h 92"/>
                  <a:gd name="T6" fmla="*/ 0 w 92"/>
                  <a:gd name="T7" fmla="*/ 44 h 92"/>
                  <a:gd name="T8" fmla="*/ 56 w 92"/>
                  <a:gd name="T9" fmla="*/ 0 h 92"/>
                  <a:gd name="T10" fmla="*/ 83 w 92"/>
                  <a:gd name="T11" fmla="*/ 34 h 92"/>
                  <a:gd name="T12" fmla="*/ 78 w 92"/>
                  <a:gd name="T13" fmla="*/ 7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2">
                    <a:moveTo>
                      <a:pt x="78" y="72"/>
                    </a:moveTo>
                    <a:cubicBezTo>
                      <a:pt x="64" y="83"/>
                      <a:pt x="64" y="83"/>
                      <a:pt x="64" y="83"/>
                    </a:cubicBezTo>
                    <a:cubicBezTo>
                      <a:pt x="53" y="92"/>
                      <a:pt x="36" y="90"/>
                      <a:pt x="27" y="7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92" y="46"/>
                      <a:pt x="90" y="63"/>
                      <a:pt x="78" y="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Microsoft YaHei UI"/>
                  <a:cs typeface="+mn-cs"/>
                </a:endParaRPr>
              </a:p>
            </p:txBody>
          </p:sp>
        </p:grpSp>
        <p:sp>
          <p:nvSpPr>
            <p:cNvPr id="436" name="文本框 8"/>
            <p:cNvSpPr txBox="1">
              <a:spLocks noChangeArrowheads="1"/>
            </p:cNvSpPr>
            <p:nvPr/>
          </p:nvSpPr>
          <p:spPr bwMode="auto">
            <a:xfrm>
              <a:off x="4013328" y="4168414"/>
              <a:ext cx="12105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rPr>
                <a:t>熊猫达人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105515" y="2347433"/>
            <a:ext cx="3264623" cy="2606166"/>
            <a:chOff x="-149741" y="2066925"/>
            <a:chExt cx="3993136" cy="3187742"/>
          </a:xfrm>
        </p:grpSpPr>
        <p:sp>
          <p:nvSpPr>
            <p:cNvPr id="14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28132" y="-111605"/>
            <a:ext cx="2815868" cy="2515280"/>
            <a:chOff x="5699760" y="-111606"/>
            <a:chExt cx="3444240" cy="3076575"/>
          </a:xfrm>
        </p:grpSpPr>
        <p:sp>
          <p:nvSpPr>
            <p:cNvPr id="8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2510140" y="1352885"/>
            <a:ext cx="402391" cy="4023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510140" y="2563477"/>
            <a:ext cx="402391" cy="40239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510140" y="1945868"/>
            <a:ext cx="402391" cy="4023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510140" y="3171848"/>
            <a:ext cx="402391" cy="4023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PA_矩形 7"/>
          <p:cNvSpPr/>
          <p:nvPr>
            <p:custDataLst>
              <p:tags r:id="rId1"/>
            </p:custDataLst>
          </p:nvPr>
        </p:nvSpPr>
        <p:spPr>
          <a:xfrm>
            <a:off x="245091" y="189901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4000" kern="0">
                <a:solidFill>
                  <a:schemeClr val="accent5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25" name="PA_矩形 8"/>
          <p:cNvSpPr/>
          <p:nvPr>
            <p:custDataLst>
              <p:tags r:id="rId2"/>
            </p:custDataLst>
          </p:nvPr>
        </p:nvSpPr>
        <p:spPr>
          <a:xfrm>
            <a:off x="321662" y="867733"/>
            <a:ext cx="172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1600" kern="0">
                <a:solidFill>
                  <a:schemeClr val="accent5"/>
                </a:solidFill>
                <a:latin typeface="+mj-lt"/>
                <a:ea typeface="微软雅黑"/>
              </a:rPr>
              <a:t>CONTENTS</a:t>
            </a:r>
          </a:p>
        </p:txBody>
      </p:sp>
      <p:sp>
        <p:nvSpPr>
          <p:cNvPr id="27" name="矩形 26"/>
          <p:cNvSpPr/>
          <p:nvPr/>
        </p:nvSpPr>
        <p:spPr>
          <a:xfrm>
            <a:off x="3196669" y="1293611"/>
            <a:ext cx="1889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课程导入</a:t>
            </a:r>
          </a:p>
        </p:txBody>
      </p:sp>
      <p:sp>
        <p:nvSpPr>
          <p:cNvPr id="29" name="矩形 28"/>
          <p:cNvSpPr/>
          <p:nvPr/>
        </p:nvSpPr>
        <p:spPr>
          <a:xfrm>
            <a:off x="3196669" y="1933370"/>
            <a:ext cx="274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  <a:sym typeface="+mn-lt"/>
              </a:rPr>
              <a:t>卷积神经网络</a:t>
            </a:r>
          </a:p>
        </p:txBody>
      </p:sp>
      <p:sp>
        <p:nvSpPr>
          <p:cNvPr id="31" name="矩形 30"/>
          <p:cNvSpPr/>
          <p:nvPr/>
        </p:nvSpPr>
        <p:spPr>
          <a:xfrm>
            <a:off x="3196669" y="2579084"/>
            <a:ext cx="226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用</a:t>
            </a:r>
            <a:r>
              <a:rPr lang="en-US" altLang="zh-CN" sz="2400" dirty="0" err="1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pytorch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搭建</a:t>
            </a:r>
          </a:p>
        </p:txBody>
      </p:sp>
      <p:sp>
        <p:nvSpPr>
          <p:cNvPr id="33" name="矩形 32"/>
          <p:cNvSpPr/>
          <p:nvPr/>
        </p:nvSpPr>
        <p:spPr>
          <a:xfrm>
            <a:off x="3196669" y="3148601"/>
            <a:ext cx="2477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总结</a:t>
            </a:r>
          </a:p>
        </p:txBody>
      </p:sp>
      <p:sp>
        <p:nvSpPr>
          <p:cNvPr id="35" name="矩形 34"/>
          <p:cNvSpPr/>
          <p:nvPr/>
        </p:nvSpPr>
        <p:spPr>
          <a:xfrm>
            <a:off x="2567360" y="1385944"/>
            <a:ext cx="34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567360" y="1974224"/>
            <a:ext cx="34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567360" y="3190533"/>
            <a:ext cx="34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4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567360" y="2585733"/>
            <a:ext cx="34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/>
          <p:nvPr/>
        </p:nvSpPr>
        <p:spPr bwMode="auto">
          <a:xfrm>
            <a:off x="8280400" y="3589338"/>
            <a:ext cx="347663" cy="349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80758" y="3616325"/>
            <a:ext cx="358775" cy="292100"/>
            <a:chOff x="7550150" y="3613150"/>
            <a:chExt cx="358775" cy="292100"/>
          </a:xfrm>
          <a:solidFill>
            <a:schemeClr val="bg1"/>
          </a:solidFill>
        </p:grpSpPr>
        <p:sp>
          <p:nvSpPr>
            <p:cNvPr id="4" name="AutoShape 5"/>
            <p:cNvSpPr/>
            <p:nvPr/>
          </p:nvSpPr>
          <p:spPr bwMode="auto">
            <a:xfrm>
              <a:off x="7796213" y="3702050"/>
              <a:ext cx="68262" cy="90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5" name="AutoShape 6"/>
            <p:cNvSpPr/>
            <p:nvPr/>
          </p:nvSpPr>
          <p:spPr bwMode="auto">
            <a:xfrm>
              <a:off x="7550150" y="3613150"/>
              <a:ext cx="358775" cy="292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31585" y="3578617"/>
            <a:ext cx="359165" cy="359779"/>
            <a:chOff x="9145588" y="4435475"/>
            <a:chExt cx="464344" cy="465138"/>
          </a:xfrm>
          <a:solidFill>
            <a:schemeClr val="bg1"/>
          </a:solidFill>
        </p:grpSpPr>
        <p:sp>
          <p:nvSpPr>
            <p:cNvPr id="7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9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0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1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2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3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4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5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112643" y="3589668"/>
            <a:ext cx="359165" cy="348727"/>
            <a:chOff x="8216107" y="4449763"/>
            <a:chExt cx="464344" cy="450850"/>
          </a:xfrm>
          <a:solidFill>
            <a:schemeClr val="bg1"/>
          </a:solidFill>
        </p:grpSpPr>
        <p:sp>
          <p:nvSpPr>
            <p:cNvPr id="17" name="AutoShape 16"/>
            <p:cNvSpPr/>
            <p:nvPr/>
          </p:nvSpPr>
          <p:spPr bwMode="auto">
            <a:xfrm>
              <a:off x="8448675" y="4696619"/>
              <a:ext cx="57944" cy="587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8" name="AutoShape 17"/>
            <p:cNvSpPr/>
            <p:nvPr/>
          </p:nvSpPr>
          <p:spPr bwMode="auto">
            <a:xfrm>
              <a:off x="8216107" y="4449763"/>
              <a:ext cx="464344" cy="450850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394325" y="3578225"/>
            <a:ext cx="358775" cy="360363"/>
            <a:chOff x="5394325" y="3578225"/>
            <a:chExt cx="358775" cy="360363"/>
          </a:xfrm>
          <a:solidFill>
            <a:schemeClr val="bg1"/>
          </a:solidFill>
        </p:grpSpPr>
        <p:sp>
          <p:nvSpPr>
            <p:cNvPr id="20" name="AutoShape 18"/>
            <p:cNvSpPr/>
            <p:nvPr/>
          </p:nvSpPr>
          <p:spPr bwMode="auto">
            <a:xfrm>
              <a:off x="5394325" y="3578225"/>
              <a:ext cx="358775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1" name="AutoShape 19"/>
            <p:cNvSpPr/>
            <p:nvPr/>
          </p:nvSpPr>
          <p:spPr bwMode="auto">
            <a:xfrm>
              <a:off x="5472113" y="3713163"/>
              <a:ext cx="46037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2" name="AutoShape 20"/>
            <p:cNvSpPr/>
            <p:nvPr/>
          </p:nvSpPr>
          <p:spPr bwMode="auto">
            <a:xfrm>
              <a:off x="5472113" y="3770313"/>
              <a:ext cx="46037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3" name="AutoShape 21"/>
            <p:cNvSpPr/>
            <p:nvPr/>
          </p:nvSpPr>
          <p:spPr bwMode="auto">
            <a:xfrm>
              <a:off x="5472113" y="3825875"/>
              <a:ext cx="46037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4" name="AutoShape 22"/>
            <p:cNvSpPr/>
            <p:nvPr/>
          </p:nvSpPr>
          <p:spPr bwMode="auto">
            <a:xfrm>
              <a:off x="5551488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5" name="AutoShape 23"/>
            <p:cNvSpPr/>
            <p:nvPr/>
          </p:nvSpPr>
          <p:spPr bwMode="auto">
            <a:xfrm>
              <a:off x="5551488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6" name="AutoShape 24"/>
            <p:cNvSpPr/>
            <p:nvPr/>
          </p:nvSpPr>
          <p:spPr bwMode="auto">
            <a:xfrm>
              <a:off x="5551488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7" name="AutoShape 25"/>
            <p:cNvSpPr/>
            <p:nvPr/>
          </p:nvSpPr>
          <p:spPr bwMode="auto">
            <a:xfrm>
              <a:off x="5630863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8" name="AutoShape 26"/>
            <p:cNvSpPr/>
            <p:nvPr/>
          </p:nvSpPr>
          <p:spPr bwMode="auto">
            <a:xfrm>
              <a:off x="5630863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9" name="AutoShape 27"/>
            <p:cNvSpPr/>
            <p:nvPr/>
          </p:nvSpPr>
          <p:spPr bwMode="auto">
            <a:xfrm>
              <a:off x="5630863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30" name="AutoShape 28"/>
          <p:cNvSpPr/>
          <p:nvPr/>
        </p:nvSpPr>
        <p:spPr bwMode="auto">
          <a:xfrm>
            <a:off x="4675188" y="3578225"/>
            <a:ext cx="360362" cy="360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31" name="AutoShape 29"/>
          <p:cNvSpPr/>
          <p:nvPr/>
        </p:nvSpPr>
        <p:spPr bwMode="auto">
          <a:xfrm>
            <a:off x="8267700" y="2871788"/>
            <a:ext cx="360363" cy="325437"/>
          </a:xfrm>
          <a:custGeom>
            <a:avLst/>
            <a:gdLst>
              <a:gd name="T0" fmla="+- 0 10736 439"/>
              <a:gd name="T1" fmla="*/ T0 w 20595"/>
              <a:gd name="T2" fmla="+- 0 10869 621"/>
              <a:gd name="T3" fmla="*/ 10869 h 20497"/>
              <a:gd name="T4" fmla="+- 0 10736 439"/>
              <a:gd name="T5" fmla="*/ T4 w 20595"/>
              <a:gd name="T6" fmla="+- 0 10869 621"/>
              <a:gd name="T7" fmla="*/ 10869 h 20497"/>
              <a:gd name="T8" fmla="+- 0 10736 439"/>
              <a:gd name="T9" fmla="*/ T8 w 20595"/>
              <a:gd name="T10" fmla="+- 0 10869 621"/>
              <a:gd name="T11" fmla="*/ 10869 h 20497"/>
              <a:gd name="T12" fmla="+- 0 10736 439"/>
              <a:gd name="T13" fmla="*/ T12 w 20595"/>
              <a:gd name="T14" fmla="+- 0 10869 621"/>
              <a:gd name="T15" fmla="*/ 10869 h 2049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5" h="20497">
                <a:moveTo>
                  <a:pt x="18898" y="1863"/>
                </a:moveTo>
                <a:cubicBezTo>
                  <a:pt x="16636" y="-621"/>
                  <a:pt x="12968" y="-621"/>
                  <a:pt x="10707" y="1863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0"/>
                </a:cubicBezTo>
                <a:cubicBezTo>
                  <a:pt x="3073" y="20979"/>
                  <a:pt x="5931" y="20979"/>
                  <a:pt x="7687" y="19050"/>
                </a:cubicBezTo>
                <a:lnTo>
                  <a:pt x="17078" y="8860"/>
                </a:lnTo>
                <a:cubicBezTo>
                  <a:pt x="18335" y="7479"/>
                  <a:pt x="18335" y="5242"/>
                  <a:pt x="17078" y="3862"/>
                </a:cubicBezTo>
                <a:cubicBezTo>
                  <a:pt x="15821" y="2482"/>
                  <a:pt x="13783" y="2482"/>
                  <a:pt x="12527" y="3862"/>
                </a:cubicBezTo>
                <a:lnTo>
                  <a:pt x="5467" y="11614"/>
                </a:lnTo>
                <a:cubicBezTo>
                  <a:pt x="5216" y="11891"/>
                  <a:pt x="5216" y="12337"/>
                  <a:pt x="5467" y="12614"/>
                </a:cubicBezTo>
                <a:cubicBezTo>
                  <a:pt x="5719" y="12890"/>
                  <a:pt x="6126" y="12890"/>
                  <a:pt x="6378" y="12614"/>
                </a:cubicBezTo>
                <a:lnTo>
                  <a:pt x="13437" y="4861"/>
                </a:lnTo>
                <a:cubicBezTo>
                  <a:pt x="14190" y="4035"/>
                  <a:pt x="15414" y="4035"/>
                  <a:pt x="16167" y="4861"/>
                </a:cubicBezTo>
                <a:cubicBezTo>
                  <a:pt x="16920" y="5688"/>
                  <a:pt x="16920" y="7034"/>
                  <a:pt x="16167" y="7860"/>
                </a:cubicBezTo>
                <a:lnTo>
                  <a:pt x="6777" y="18050"/>
                </a:lnTo>
                <a:cubicBezTo>
                  <a:pt x="5520" y="19430"/>
                  <a:pt x="3484" y="19430"/>
                  <a:pt x="2227" y="18050"/>
                </a:cubicBezTo>
                <a:cubicBezTo>
                  <a:pt x="970" y="16670"/>
                  <a:pt x="970" y="14433"/>
                  <a:pt x="2227" y="13053"/>
                </a:cubicBezTo>
                <a:lnTo>
                  <a:pt x="11525" y="2963"/>
                </a:lnTo>
                <a:cubicBezTo>
                  <a:pt x="13285" y="1030"/>
                  <a:pt x="16139" y="1030"/>
                  <a:pt x="17896" y="2963"/>
                </a:cubicBezTo>
                <a:cubicBezTo>
                  <a:pt x="19657" y="4896"/>
                  <a:pt x="19657" y="8027"/>
                  <a:pt x="17897" y="9959"/>
                </a:cubicBezTo>
                <a:lnTo>
                  <a:pt x="10929" y="17611"/>
                </a:lnTo>
                <a:cubicBezTo>
                  <a:pt x="10677" y="17888"/>
                  <a:pt x="10677" y="18334"/>
                  <a:pt x="10929" y="18610"/>
                </a:cubicBezTo>
                <a:cubicBezTo>
                  <a:pt x="11181" y="18887"/>
                  <a:pt x="11588" y="18887"/>
                  <a:pt x="11839" y="18610"/>
                </a:cubicBezTo>
                <a:lnTo>
                  <a:pt x="18898" y="10859"/>
                </a:lnTo>
                <a:cubicBezTo>
                  <a:pt x="21160" y="8375"/>
                  <a:pt x="21160" y="4347"/>
                  <a:pt x="18898" y="186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605713" y="2859088"/>
            <a:ext cx="247650" cy="360362"/>
            <a:chOff x="7605713" y="2859088"/>
            <a:chExt cx="247650" cy="360362"/>
          </a:xfrm>
          <a:solidFill>
            <a:schemeClr val="bg1"/>
          </a:solidFill>
        </p:grpSpPr>
        <p:sp>
          <p:nvSpPr>
            <p:cNvPr id="33" name="AutoShape 30"/>
            <p:cNvSpPr/>
            <p:nvPr/>
          </p:nvSpPr>
          <p:spPr bwMode="auto">
            <a:xfrm>
              <a:off x="7605713" y="2859088"/>
              <a:ext cx="247650" cy="360362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4" name="AutoShape 31"/>
            <p:cNvSpPr/>
            <p:nvPr/>
          </p:nvSpPr>
          <p:spPr bwMode="auto">
            <a:xfrm>
              <a:off x="7651750" y="3016250"/>
              <a:ext cx="158750" cy="130175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35" name="AutoShape 32"/>
          <p:cNvSpPr/>
          <p:nvPr/>
        </p:nvSpPr>
        <p:spPr bwMode="auto">
          <a:xfrm>
            <a:off x="6831013" y="2882900"/>
            <a:ext cx="360362" cy="314325"/>
          </a:xfrm>
          <a:custGeom>
            <a:avLst/>
            <a:gdLst>
              <a:gd name="T0" fmla="+- 0 10800 108"/>
              <a:gd name="T1" fmla="*/ T0 w 21384"/>
              <a:gd name="T2" fmla="*/ 10800 h 21600"/>
              <a:gd name="T3" fmla="+- 0 10800 108"/>
              <a:gd name="T4" fmla="*/ T3 w 21384"/>
              <a:gd name="T5" fmla="*/ 10800 h 21600"/>
              <a:gd name="T6" fmla="+- 0 10800 108"/>
              <a:gd name="T7" fmla="*/ T6 w 21384"/>
              <a:gd name="T8" fmla="*/ 10800 h 21600"/>
              <a:gd name="T9" fmla="+- 0 10800 108"/>
              <a:gd name="T10" fmla="*/ T9 w 2138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84" h="21600">
                <a:moveTo>
                  <a:pt x="18710" y="9257"/>
                </a:moveTo>
                <a:lnTo>
                  <a:pt x="16706" y="7714"/>
                </a:lnTo>
                <a:lnTo>
                  <a:pt x="16706" y="20057"/>
                </a:lnTo>
                <a:lnTo>
                  <a:pt x="4677" y="20057"/>
                </a:lnTo>
                <a:lnTo>
                  <a:pt x="4677" y="7714"/>
                </a:lnTo>
                <a:lnTo>
                  <a:pt x="2673" y="9257"/>
                </a:lnTo>
                <a:lnTo>
                  <a:pt x="1336" y="4628"/>
                </a:lnTo>
                <a:lnTo>
                  <a:pt x="4677" y="1542"/>
                </a:lnTo>
                <a:lnTo>
                  <a:pt x="7468" y="1542"/>
                </a:lnTo>
                <a:cubicBezTo>
                  <a:pt x="7841" y="2871"/>
                  <a:pt x="9136" y="3857"/>
                  <a:pt x="10691" y="3857"/>
                </a:cubicBezTo>
                <a:cubicBezTo>
                  <a:pt x="12247" y="3857"/>
                  <a:pt x="13542" y="2871"/>
                  <a:pt x="13915" y="1542"/>
                </a:cubicBezTo>
                <a:lnTo>
                  <a:pt x="16706" y="1542"/>
                </a:lnTo>
                <a:lnTo>
                  <a:pt x="20047" y="4628"/>
                </a:lnTo>
                <a:cubicBezTo>
                  <a:pt x="20047" y="4628"/>
                  <a:pt x="18710" y="9257"/>
                  <a:pt x="18710" y="9257"/>
                </a:cubicBezTo>
                <a:close/>
                <a:moveTo>
                  <a:pt x="13200" y="1542"/>
                </a:moveTo>
                <a:cubicBezTo>
                  <a:pt x="12831" y="2438"/>
                  <a:pt x="11852" y="3085"/>
                  <a:pt x="10691" y="3085"/>
                </a:cubicBezTo>
                <a:cubicBezTo>
                  <a:pt x="9531" y="3085"/>
                  <a:pt x="8552" y="2438"/>
                  <a:pt x="8183" y="1542"/>
                </a:cubicBezTo>
                <a:cubicBezTo>
                  <a:pt x="8183" y="1542"/>
                  <a:pt x="13200" y="1542"/>
                  <a:pt x="13200" y="1542"/>
                </a:cubicBezTo>
                <a:close/>
                <a:moveTo>
                  <a:pt x="20882" y="3423"/>
                </a:moveTo>
                <a:lnTo>
                  <a:pt x="17541" y="338"/>
                </a:lnTo>
                <a:cubicBezTo>
                  <a:pt x="17303" y="119"/>
                  <a:pt x="17009" y="0"/>
                  <a:pt x="16706" y="0"/>
                </a:cubicBezTo>
                <a:lnTo>
                  <a:pt x="4677" y="0"/>
                </a:lnTo>
                <a:cubicBezTo>
                  <a:pt x="4374" y="0"/>
                  <a:pt x="4080" y="119"/>
                  <a:pt x="3842" y="338"/>
                </a:cubicBezTo>
                <a:lnTo>
                  <a:pt x="501" y="3423"/>
                </a:lnTo>
                <a:cubicBezTo>
                  <a:pt x="64" y="3827"/>
                  <a:pt x="-108" y="4503"/>
                  <a:pt x="68" y="5116"/>
                </a:cubicBezTo>
                <a:lnTo>
                  <a:pt x="1405" y="9745"/>
                </a:lnTo>
                <a:cubicBezTo>
                  <a:pt x="1537" y="10201"/>
                  <a:pt x="1845" y="10560"/>
                  <a:pt x="2239" y="10716"/>
                </a:cubicBezTo>
                <a:cubicBezTo>
                  <a:pt x="2380" y="10772"/>
                  <a:pt x="2527" y="10800"/>
                  <a:pt x="2673" y="10800"/>
                </a:cubicBezTo>
                <a:cubicBezTo>
                  <a:pt x="2905" y="10800"/>
                  <a:pt x="3136" y="10729"/>
                  <a:pt x="3341" y="10593"/>
                </a:cubicBezTo>
                <a:lnTo>
                  <a:pt x="3341" y="20057"/>
                </a:lnTo>
                <a:cubicBezTo>
                  <a:pt x="3341" y="20908"/>
                  <a:pt x="3940" y="21600"/>
                  <a:pt x="4677" y="21600"/>
                </a:cubicBezTo>
                <a:lnTo>
                  <a:pt x="16706" y="21600"/>
                </a:lnTo>
                <a:cubicBezTo>
                  <a:pt x="17443" y="21600"/>
                  <a:pt x="18042" y="20908"/>
                  <a:pt x="18042" y="20057"/>
                </a:cubicBezTo>
                <a:lnTo>
                  <a:pt x="18042" y="10593"/>
                </a:lnTo>
                <a:cubicBezTo>
                  <a:pt x="18247" y="10729"/>
                  <a:pt x="18478" y="10800"/>
                  <a:pt x="18710" y="10800"/>
                </a:cubicBezTo>
                <a:cubicBezTo>
                  <a:pt x="18856" y="10800"/>
                  <a:pt x="19002" y="10772"/>
                  <a:pt x="19144" y="10716"/>
                </a:cubicBezTo>
                <a:cubicBezTo>
                  <a:pt x="19538" y="10560"/>
                  <a:pt x="19846" y="10201"/>
                  <a:pt x="19978" y="9745"/>
                </a:cubicBezTo>
                <a:lnTo>
                  <a:pt x="21315" y="5116"/>
                </a:lnTo>
                <a:cubicBezTo>
                  <a:pt x="21491" y="4503"/>
                  <a:pt x="21319" y="3827"/>
                  <a:pt x="20882" y="342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36" name="AutoShape 33"/>
          <p:cNvSpPr/>
          <p:nvPr/>
        </p:nvSpPr>
        <p:spPr bwMode="auto">
          <a:xfrm>
            <a:off x="6111875" y="2994025"/>
            <a:ext cx="360363" cy="225425"/>
          </a:xfrm>
          <a:custGeom>
            <a:avLst/>
            <a:gdLst>
              <a:gd name="T0" fmla="*/ 10752 w 21505"/>
              <a:gd name="T1" fmla="*/ 10800 h 21600"/>
              <a:gd name="T2" fmla="*/ 10752 w 21505"/>
              <a:gd name="T3" fmla="*/ 10800 h 21600"/>
              <a:gd name="T4" fmla="*/ 10752 w 21505"/>
              <a:gd name="T5" fmla="*/ 10800 h 21600"/>
              <a:gd name="T6" fmla="*/ 10752 w 21505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05" h="21600">
                <a:moveTo>
                  <a:pt x="17472" y="17279"/>
                </a:moveTo>
                <a:lnTo>
                  <a:pt x="17472" y="18899"/>
                </a:lnTo>
                <a:cubicBezTo>
                  <a:pt x="17472" y="19198"/>
                  <a:pt x="17321" y="19439"/>
                  <a:pt x="17136" y="19439"/>
                </a:cubicBezTo>
                <a:lnTo>
                  <a:pt x="4368" y="19439"/>
                </a:lnTo>
                <a:cubicBezTo>
                  <a:pt x="4182" y="19439"/>
                  <a:pt x="4032" y="19198"/>
                  <a:pt x="4032" y="18899"/>
                </a:cubicBezTo>
                <a:lnTo>
                  <a:pt x="4032" y="17279"/>
                </a:lnTo>
                <a:lnTo>
                  <a:pt x="1344" y="12419"/>
                </a:lnTo>
                <a:cubicBezTo>
                  <a:pt x="1344" y="12121"/>
                  <a:pt x="1494" y="11879"/>
                  <a:pt x="1680" y="11879"/>
                </a:cubicBezTo>
                <a:lnTo>
                  <a:pt x="3360" y="11879"/>
                </a:lnTo>
                <a:lnTo>
                  <a:pt x="4032" y="11879"/>
                </a:lnTo>
                <a:lnTo>
                  <a:pt x="4704" y="11879"/>
                </a:lnTo>
                <a:lnTo>
                  <a:pt x="5376" y="11879"/>
                </a:lnTo>
                <a:lnTo>
                  <a:pt x="6048" y="11879"/>
                </a:lnTo>
                <a:lnTo>
                  <a:pt x="6720" y="11879"/>
                </a:lnTo>
                <a:lnTo>
                  <a:pt x="7392" y="11879"/>
                </a:lnTo>
                <a:lnTo>
                  <a:pt x="8064" y="11879"/>
                </a:lnTo>
                <a:lnTo>
                  <a:pt x="8736" y="11879"/>
                </a:lnTo>
                <a:lnTo>
                  <a:pt x="12768" y="11879"/>
                </a:lnTo>
                <a:lnTo>
                  <a:pt x="13440" y="11879"/>
                </a:lnTo>
                <a:lnTo>
                  <a:pt x="14112" y="11879"/>
                </a:lnTo>
                <a:lnTo>
                  <a:pt x="14784" y="11879"/>
                </a:lnTo>
                <a:lnTo>
                  <a:pt x="15456" y="11879"/>
                </a:lnTo>
                <a:lnTo>
                  <a:pt x="16128" y="11879"/>
                </a:lnTo>
                <a:lnTo>
                  <a:pt x="16800" y="11879"/>
                </a:lnTo>
                <a:lnTo>
                  <a:pt x="17472" y="11879"/>
                </a:lnTo>
                <a:lnTo>
                  <a:pt x="18144" y="11879"/>
                </a:lnTo>
                <a:lnTo>
                  <a:pt x="19824" y="11879"/>
                </a:lnTo>
                <a:cubicBezTo>
                  <a:pt x="20009" y="11879"/>
                  <a:pt x="20160" y="12121"/>
                  <a:pt x="20160" y="12419"/>
                </a:cubicBezTo>
                <a:cubicBezTo>
                  <a:pt x="20160" y="12419"/>
                  <a:pt x="17472" y="17279"/>
                  <a:pt x="17472" y="17279"/>
                </a:cubicBezTo>
                <a:close/>
                <a:moveTo>
                  <a:pt x="10752" y="4320"/>
                </a:moveTo>
                <a:cubicBezTo>
                  <a:pt x="8625" y="4320"/>
                  <a:pt x="6826" y="6601"/>
                  <a:pt x="6246" y="9719"/>
                </a:cubicBezTo>
                <a:lnTo>
                  <a:pt x="5552" y="9719"/>
                </a:lnTo>
                <a:cubicBezTo>
                  <a:pt x="6152" y="6000"/>
                  <a:pt x="8252" y="3239"/>
                  <a:pt x="10752" y="3239"/>
                </a:cubicBezTo>
                <a:cubicBezTo>
                  <a:pt x="12934" y="3239"/>
                  <a:pt x="14813" y="5344"/>
                  <a:pt x="15654" y="8353"/>
                </a:cubicBezTo>
                <a:lnTo>
                  <a:pt x="15054" y="8835"/>
                </a:lnTo>
                <a:cubicBezTo>
                  <a:pt x="14323" y="6180"/>
                  <a:pt x="12671" y="4320"/>
                  <a:pt x="10752" y="4320"/>
                </a:cubicBezTo>
                <a:moveTo>
                  <a:pt x="10752" y="8639"/>
                </a:moveTo>
                <a:cubicBezTo>
                  <a:pt x="10158" y="8639"/>
                  <a:pt x="9630" y="9061"/>
                  <a:pt x="9260" y="9719"/>
                </a:cubicBezTo>
                <a:lnTo>
                  <a:pt x="8437" y="9719"/>
                </a:lnTo>
                <a:cubicBezTo>
                  <a:pt x="8904" y="8435"/>
                  <a:pt x="9761" y="7560"/>
                  <a:pt x="10752" y="7560"/>
                </a:cubicBezTo>
                <a:cubicBezTo>
                  <a:pt x="11742" y="7560"/>
                  <a:pt x="12600" y="8435"/>
                  <a:pt x="13066" y="9719"/>
                </a:cubicBezTo>
                <a:lnTo>
                  <a:pt x="12244" y="9719"/>
                </a:lnTo>
                <a:cubicBezTo>
                  <a:pt x="11874" y="9061"/>
                  <a:pt x="11345" y="8639"/>
                  <a:pt x="10752" y="8639"/>
                </a:cubicBezTo>
                <a:moveTo>
                  <a:pt x="13827" y="9719"/>
                </a:moveTo>
                <a:cubicBezTo>
                  <a:pt x="13307" y="7816"/>
                  <a:pt x="12126" y="6479"/>
                  <a:pt x="10752" y="6479"/>
                </a:cubicBezTo>
                <a:cubicBezTo>
                  <a:pt x="9378" y="6479"/>
                  <a:pt x="8197" y="7816"/>
                  <a:pt x="7676" y="9719"/>
                </a:cubicBezTo>
                <a:lnTo>
                  <a:pt x="6955" y="9719"/>
                </a:lnTo>
                <a:cubicBezTo>
                  <a:pt x="7510" y="7207"/>
                  <a:pt x="9001" y="5400"/>
                  <a:pt x="10752" y="5400"/>
                </a:cubicBezTo>
                <a:cubicBezTo>
                  <a:pt x="12409" y="5400"/>
                  <a:pt x="13834" y="7015"/>
                  <a:pt x="14454" y="9317"/>
                </a:cubicBezTo>
                <a:lnTo>
                  <a:pt x="13953" y="9719"/>
                </a:lnTo>
                <a:cubicBezTo>
                  <a:pt x="13953" y="9719"/>
                  <a:pt x="13827" y="9719"/>
                  <a:pt x="13827" y="9719"/>
                </a:cubicBezTo>
                <a:close/>
                <a:moveTo>
                  <a:pt x="10752" y="1080"/>
                </a:moveTo>
                <a:cubicBezTo>
                  <a:pt x="13459" y="1080"/>
                  <a:pt x="15792" y="3672"/>
                  <a:pt x="16856" y="7388"/>
                </a:cubicBezTo>
                <a:lnTo>
                  <a:pt x="16256" y="7869"/>
                </a:lnTo>
                <a:cubicBezTo>
                  <a:pt x="15305" y="4504"/>
                  <a:pt x="13201" y="2160"/>
                  <a:pt x="10752" y="2160"/>
                </a:cubicBezTo>
                <a:cubicBezTo>
                  <a:pt x="7874" y="2160"/>
                  <a:pt x="5470" y="5392"/>
                  <a:pt x="4858" y="9719"/>
                </a:cubicBezTo>
                <a:lnTo>
                  <a:pt x="4167" y="9719"/>
                </a:lnTo>
                <a:cubicBezTo>
                  <a:pt x="4792" y="4796"/>
                  <a:pt x="7507" y="1080"/>
                  <a:pt x="10752" y="1080"/>
                </a:cubicBezTo>
                <a:moveTo>
                  <a:pt x="17336" y="9719"/>
                </a:moveTo>
                <a:lnTo>
                  <a:pt x="16958" y="9719"/>
                </a:lnTo>
                <a:lnTo>
                  <a:pt x="17294" y="9449"/>
                </a:lnTo>
                <a:cubicBezTo>
                  <a:pt x="17307" y="9540"/>
                  <a:pt x="17325" y="9628"/>
                  <a:pt x="17336" y="9719"/>
                </a:cubicBezTo>
                <a:moveTo>
                  <a:pt x="19824" y="9719"/>
                </a:moveTo>
                <a:lnTo>
                  <a:pt x="18016" y="9719"/>
                </a:lnTo>
                <a:cubicBezTo>
                  <a:pt x="17986" y="9461"/>
                  <a:pt x="17948" y="9209"/>
                  <a:pt x="17908" y="8957"/>
                </a:cubicBezTo>
                <a:lnTo>
                  <a:pt x="21132" y="6366"/>
                </a:lnTo>
                <a:cubicBezTo>
                  <a:pt x="21464" y="6099"/>
                  <a:pt x="21599" y="5450"/>
                  <a:pt x="21433" y="4916"/>
                </a:cubicBezTo>
                <a:cubicBezTo>
                  <a:pt x="21267" y="4383"/>
                  <a:pt x="20864" y="4169"/>
                  <a:pt x="20532" y="4433"/>
                </a:cubicBezTo>
                <a:lnTo>
                  <a:pt x="17456" y="6905"/>
                </a:lnTo>
                <a:cubicBezTo>
                  <a:pt x="16282" y="2836"/>
                  <a:pt x="13721" y="0"/>
                  <a:pt x="10752" y="0"/>
                </a:cubicBezTo>
                <a:cubicBezTo>
                  <a:pt x="7135" y="0"/>
                  <a:pt x="4122" y="4198"/>
                  <a:pt x="3488" y="9719"/>
                </a:cubicBezTo>
                <a:lnTo>
                  <a:pt x="1680" y="9719"/>
                </a:lnTo>
                <a:cubicBezTo>
                  <a:pt x="754" y="9719"/>
                  <a:pt x="0" y="10930"/>
                  <a:pt x="0" y="12419"/>
                </a:cubicBezTo>
                <a:cubicBezTo>
                  <a:pt x="0" y="12949"/>
                  <a:pt x="121" y="13459"/>
                  <a:pt x="339" y="13855"/>
                </a:cubicBezTo>
                <a:lnTo>
                  <a:pt x="2688" y="18101"/>
                </a:lnTo>
                <a:lnTo>
                  <a:pt x="2688" y="18899"/>
                </a:lnTo>
                <a:cubicBezTo>
                  <a:pt x="2688" y="20389"/>
                  <a:pt x="3442" y="21599"/>
                  <a:pt x="4368" y="21599"/>
                </a:cubicBezTo>
                <a:lnTo>
                  <a:pt x="17136" y="21599"/>
                </a:lnTo>
                <a:cubicBezTo>
                  <a:pt x="18062" y="21599"/>
                  <a:pt x="18816" y="20389"/>
                  <a:pt x="18816" y="18899"/>
                </a:cubicBezTo>
                <a:lnTo>
                  <a:pt x="18816" y="18101"/>
                </a:lnTo>
                <a:lnTo>
                  <a:pt x="21165" y="13855"/>
                </a:lnTo>
                <a:cubicBezTo>
                  <a:pt x="21383" y="13459"/>
                  <a:pt x="21504" y="12949"/>
                  <a:pt x="21504" y="12419"/>
                </a:cubicBezTo>
                <a:cubicBezTo>
                  <a:pt x="21504" y="10930"/>
                  <a:pt x="20750" y="9719"/>
                  <a:pt x="19824" y="9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37" name="AutoShape 34"/>
          <p:cNvSpPr/>
          <p:nvPr/>
        </p:nvSpPr>
        <p:spPr bwMode="auto">
          <a:xfrm>
            <a:off x="6202363" y="2905125"/>
            <a:ext cx="25400" cy="84138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47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6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1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38" name="AutoShape 35"/>
          <p:cNvSpPr/>
          <p:nvPr/>
        </p:nvSpPr>
        <p:spPr bwMode="auto">
          <a:xfrm>
            <a:off x="6337300" y="2905125"/>
            <a:ext cx="25400" cy="84138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50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6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1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39" name="AutoShape 36"/>
          <p:cNvSpPr/>
          <p:nvPr/>
        </p:nvSpPr>
        <p:spPr bwMode="auto">
          <a:xfrm>
            <a:off x="6280150" y="2859088"/>
            <a:ext cx="26988" cy="85725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50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9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5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394325" y="2859088"/>
            <a:ext cx="358775" cy="360362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41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2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3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4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5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6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675188" y="2882900"/>
            <a:ext cx="360362" cy="314325"/>
            <a:chOff x="4675188" y="2882900"/>
            <a:chExt cx="360362" cy="314325"/>
          </a:xfrm>
          <a:solidFill>
            <a:schemeClr val="bg1"/>
          </a:solidFill>
        </p:grpSpPr>
        <p:sp>
          <p:nvSpPr>
            <p:cNvPr id="48" name="AutoShape 43"/>
            <p:cNvSpPr/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9" name="AutoShape 44"/>
            <p:cNvSpPr/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50" name="AutoShape 45"/>
            <p:cNvSpPr/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51" name="AutoShape 46"/>
          <p:cNvSpPr/>
          <p:nvPr/>
        </p:nvSpPr>
        <p:spPr bwMode="auto">
          <a:xfrm>
            <a:off x="8267700" y="2141538"/>
            <a:ext cx="360363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52" name="AutoShape 47"/>
          <p:cNvSpPr/>
          <p:nvPr/>
        </p:nvSpPr>
        <p:spPr bwMode="auto">
          <a:xfrm>
            <a:off x="7550150" y="2141538"/>
            <a:ext cx="358775" cy="358775"/>
          </a:xfrm>
          <a:custGeom>
            <a:avLst/>
            <a:gdLst>
              <a:gd name="T0" fmla="+- 0 10853 107"/>
              <a:gd name="T1" fmla="*/ T0 w 21493"/>
              <a:gd name="T2" fmla="*/ 10800 h 21600"/>
              <a:gd name="T3" fmla="+- 0 10853 107"/>
              <a:gd name="T4" fmla="*/ T3 w 21493"/>
              <a:gd name="T5" fmla="*/ 10800 h 21600"/>
              <a:gd name="T6" fmla="+- 0 10853 107"/>
              <a:gd name="T7" fmla="*/ T6 w 21493"/>
              <a:gd name="T8" fmla="*/ 10800 h 21600"/>
              <a:gd name="T9" fmla="+- 0 10853 107"/>
              <a:gd name="T10" fmla="*/ T9 w 2149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93" h="21600">
                <a:moveTo>
                  <a:pt x="20123" y="3375"/>
                </a:moveTo>
                <a:lnTo>
                  <a:pt x="8704" y="5400"/>
                </a:lnTo>
                <a:lnTo>
                  <a:pt x="8704" y="4725"/>
                </a:lnTo>
                <a:lnTo>
                  <a:pt x="8704" y="3375"/>
                </a:lnTo>
                <a:lnTo>
                  <a:pt x="20123" y="1350"/>
                </a:lnTo>
                <a:lnTo>
                  <a:pt x="20123" y="2700"/>
                </a:lnTo>
                <a:cubicBezTo>
                  <a:pt x="20123" y="2700"/>
                  <a:pt x="20123" y="3375"/>
                  <a:pt x="20123" y="3375"/>
                </a:cubicBezTo>
                <a:close/>
                <a:moveTo>
                  <a:pt x="17901" y="18014"/>
                </a:moveTo>
                <a:cubicBezTo>
                  <a:pt x="16291" y="18553"/>
                  <a:pt x="14628" y="18025"/>
                  <a:pt x="14187" y="16839"/>
                </a:cubicBezTo>
                <a:cubicBezTo>
                  <a:pt x="13745" y="15651"/>
                  <a:pt x="14691" y="14251"/>
                  <a:pt x="16300" y="13712"/>
                </a:cubicBezTo>
                <a:cubicBezTo>
                  <a:pt x="17910" y="13173"/>
                  <a:pt x="19573" y="13699"/>
                  <a:pt x="20014" y="14886"/>
                </a:cubicBezTo>
                <a:cubicBezTo>
                  <a:pt x="20456" y="16074"/>
                  <a:pt x="19510" y="17474"/>
                  <a:pt x="17901" y="18014"/>
                </a:cubicBezTo>
                <a:moveTo>
                  <a:pt x="5163" y="20039"/>
                </a:moveTo>
                <a:cubicBezTo>
                  <a:pt x="3554" y="20578"/>
                  <a:pt x="1890" y="20050"/>
                  <a:pt x="1450" y="18864"/>
                </a:cubicBezTo>
                <a:cubicBezTo>
                  <a:pt x="1008" y="17676"/>
                  <a:pt x="1954" y="16276"/>
                  <a:pt x="3562" y="15737"/>
                </a:cubicBezTo>
                <a:cubicBezTo>
                  <a:pt x="5172" y="15198"/>
                  <a:pt x="6836" y="15724"/>
                  <a:pt x="7277" y="16911"/>
                </a:cubicBezTo>
                <a:cubicBezTo>
                  <a:pt x="7719" y="18099"/>
                  <a:pt x="6773" y="19499"/>
                  <a:pt x="5163" y="20039"/>
                </a:cubicBezTo>
                <a:moveTo>
                  <a:pt x="21012" y="316"/>
                </a:moveTo>
                <a:cubicBezTo>
                  <a:pt x="20770" y="110"/>
                  <a:pt x="20463" y="0"/>
                  <a:pt x="20149" y="0"/>
                </a:cubicBezTo>
                <a:cubicBezTo>
                  <a:pt x="20072" y="0"/>
                  <a:pt x="19993" y="6"/>
                  <a:pt x="19916" y="21"/>
                </a:cubicBezTo>
                <a:lnTo>
                  <a:pt x="8497" y="2046"/>
                </a:lnTo>
                <a:cubicBezTo>
                  <a:pt x="7855" y="2159"/>
                  <a:pt x="7387" y="2719"/>
                  <a:pt x="7387" y="3375"/>
                </a:cubicBezTo>
                <a:lnTo>
                  <a:pt x="7387" y="4725"/>
                </a:lnTo>
                <a:lnTo>
                  <a:pt x="7387" y="5400"/>
                </a:lnTo>
                <a:lnTo>
                  <a:pt x="7387" y="14964"/>
                </a:lnTo>
                <a:cubicBezTo>
                  <a:pt x="6706" y="14467"/>
                  <a:pt x="5822" y="14175"/>
                  <a:pt x="4839" y="14175"/>
                </a:cubicBezTo>
                <a:cubicBezTo>
                  <a:pt x="4268" y="14175"/>
                  <a:pt x="3696" y="14269"/>
                  <a:pt x="3139" y="14455"/>
                </a:cubicBezTo>
                <a:cubicBezTo>
                  <a:pt x="1865" y="14882"/>
                  <a:pt x="843" y="15739"/>
                  <a:pt x="336" y="16807"/>
                </a:cubicBezTo>
                <a:cubicBezTo>
                  <a:pt x="-56" y="17633"/>
                  <a:pt x="-107" y="18530"/>
                  <a:pt x="192" y="19336"/>
                </a:cubicBezTo>
                <a:cubicBezTo>
                  <a:pt x="703" y="20711"/>
                  <a:pt x="2155" y="21599"/>
                  <a:pt x="3892" y="21599"/>
                </a:cubicBezTo>
                <a:cubicBezTo>
                  <a:pt x="4462" y="21599"/>
                  <a:pt x="5033" y="21506"/>
                  <a:pt x="5590" y="21319"/>
                </a:cubicBezTo>
                <a:cubicBezTo>
                  <a:pt x="6865" y="20893"/>
                  <a:pt x="7887" y="20036"/>
                  <a:pt x="8394" y="18969"/>
                </a:cubicBezTo>
                <a:cubicBezTo>
                  <a:pt x="8612" y="18509"/>
                  <a:pt x="8714" y="18027"/>
                  <a:pt x="8718" y="17549"/>
                </a:cubicBezTo>
                <a:lnTo>
                  <a:pt x="8730" y="17549"/>
                </a:lnTo>
                <a:lnTo>
                  <a:pt x="8730" y="6750"/>
                </a:lnTo>
                <a:cubicBezTo>
                  <a:pt x="8807" y="6750"/>
                  <a:pt x="8886" y="6743"/>
                  <a:pt x="8964" y="6730"/>
                </a:cubicBezTo>
                <a:lnTo>
                  <a:pt x="20149" y="4746"/>
                </a:lnTo>
                <a:lnTo>
                  <a:pt x="20149" y="12939"/>
                </a:lnTo>
                <a:cubicBezTo>
                  <a:pt x="19468" y="12442"/>
                  <a:pt x="18584" y="12150"/>
                  <a:pt x="17600" y="12150"/>
                </a:cubicBezTo>
                <a:cubicBezTo>
                  <a:pt x="17030" y="12150"/>
                  <a:pt x="16459" y="12244"/>
                  <a:pt x="15902" y="12430"/>
                </a:cubicBezTo>
                <a:cubicBezTo>
                  <a:pt x="14628" y="12857"/>
                  <a:pt x="13606" y="13714"/>
                  <a:pt x="13098" y="14782"/>
                </a:cubicBezTo>
                <a:cubicBezTo>
                  <a:pt x="12706" y="15608"/>
                  <a:pt x="12656" y="16505"/>
                  <a:pt x="12955" y="17311"/>
                </a:cubicBezTo>
                <a:cubicBezTo>
                  <a:pt x="13466" y="18686"/>
                  <a:pt x="14918" y="19575"/>
                  <a:pt x="16653" y="19575"/>
                </a:cubicBezTo>
                <a:cubicBezTo>
                  <a:pt x="17224" y="19575"/>
                  <a:pt x="17796" y="19481"/>
                  <a:pt x="18352" y="19294"/>
                </a:cubicBezTo>
                <a:cubicBezTo>
                  <a:pt x="19627" y="18868"/>
                  <a:pt x="20649" y="18011"/>
                  <a:pt x="21157" y="16944"/>
                </a:cubicBezTo>
                <a:cubicBezTo>
                  <a:pt x="21374" y="16484"/>
                  <a:pt x="21477" y="16002"/>
                  <a:pt x="21480" y="15525"/>
                </a:cubicBezTo>
                <a:lnTo>
                  <a:pt x="21493" y="15525"/>
                </a:lnTo>
                <a:lnTo>
                  <a:pt x="21493" y="3375"/>
                </a:lnTo>
                <a:lnTo>
                  <a:pt x="21493" y="2700"/>
                </a:lnTo>
                <a:lnTo>
                  <a:pt x="21493" y="1350"/>
                </a:lnTo>
                <a:cubicBezTo>
                  <a:pt x="21493" y="951"/>
                  <a:pt x="21317" y="572"/>
                  <a:pt x="21012" y="31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842125" y="2167294"/>
            <a:ext cx="314346" cy="359165"/>
            <a:chOff x="6853689" y="2141343"/>
            <a:chExt cx="314346" cy="359165"/>
          </a:xfrm>
          <a:solidFill>
            <a:schemeClr val="bg1"/>
          </a:solidFill>
        </p:grpSpPr>
        <p:sp>
          <p:nvSpPr>
            <p:cNvPr id="54" name="AutoShape 48"/>
            <p:cNvSpPr/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55" name="AutoShape 49"/>
            <p:cNvSpPr/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56" name="AutoShape 50"/>
            <p:cNvSpPr/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57" name="AutoShape 51"/>
            <p:cNvSpPr/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111875" y="2141538"/>
            <a:ext cx="360363" cy="358775"/>
            <a:chOff x="6111875" y="2141538"/>
            <a:chExt cx="360363" cy="358775"/>
          </a:xfrm>
          <a:solidFill>
            <a:schemeClr val="bg1"/>
          </a:solidFill>
        </p:grpSpPr>
        <p:sp>
          <p:nvSpPr>
            <p:cNvPr id="59" name="AutoShape 52"/>
            <p:cNvSpPr/>
            <p:nvPr/>
          </p:nvSpPr>
          <p:spPr bwMode="auto">
            <a:xfrm>
              <a:off x="6111875" y="2141538"/>
              <a:ext cx="360363" cy="358775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60" name="AutoShape 53"/>
            <p:cNvSpPr/>
            <p:nvPr/>
          </p:nvSpPr>
          <p:spPr bwMode="auto">
            <a:xfrm>
              <a:off x="6248400" y="2265363"/>
              <a:ext cx="96838" cy="100012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61" name="AutoShape 54"/>
            <p:cNvSpPr/>
            <p:nvPr/>
          </p:nvSpPr>
          <p:spPr bwMode="auto">
            <a:xfrm>
              <a:off x="6235700" y="2387600"/>
              <a:ext cx="55563" cy="57150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62" name="AutoShape 55"/>
            <p:cNvSpPr/>
            <p:nvPr/>
          </p:nvSpPr>
          <p:spPr bwMode="auto">
            <a:xfrm>
              <a:off x="6292850" y="2197100"/>
              <a:ext cx="55563" cy="57150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394312" y="2141343"/>
            <a:ext cx="359165" cy="359165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64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65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66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67" name="AutoShape 59"/>
          <p:cNvSpPr/>
          <p:nvPr/>
        </p:nvSpPr>
        <p:spPr bwMode="auto">
          <a:xfrm>
            <a:off x="4675188" y="2141538"/>
            <a:ext cx="360362" cy="35877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8335963" y="1422400"/>
            <a:ext cx="246062" cy="358775"/>
            <a:chOff x="8335963" y="1422400"/>
            <a:chExt cx="246062" cy="358775"/>
          </a:xfrm>
          <a:solidFill>
            <a:schemeClr val="bg1"/>
          </a:solidFill>
        </p:grpSpPr>
        <p:sp>
          <p:nvSpPr>
            <p:cNvPr id="69" name="AutoShape 60"/>
            <p:cNvSpPr/>
            <p:nvPr/>
          </p:nvSpPr>
          <p:spPr bwMode="auto">
            <a:xfrm>
              <a:off x="8437563" y="1522413"/>
              <a:ext cx="22225" cy="238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0" name="AutoShape 61"/>
            <p:cNvSpPr/>
            <p:nvPr/>
          </p:nvSpPr>
          <p:spPr bwMode="auto">
            <a:xfrm>
              <a:off x="8437563" y="1658938"/>
              <a:ext cx="22225" cy="206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1" name="AutoShape 62"/>
            <p:cNvSpPr/>
            <p:nvPr/>
          </p:nvSpPr>
          <p:spPr bwMode="auto">
            <a:xfrm>
              <a:off x="8369300" y="15906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2" name="AutoShape 63"/>
            <p:cNvSpPr/>
            <p:nvPr/>
          </p:nvSpPr>
          <p:spPr bwMode="auto">
            <a:xfrm>
              <a:off x="8504238" y="15906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3" name="AutoShape 64"/>
            <p:cNvSpPr/>
            <p:nvPr/>
          </p:nvSpPr>
          <p:spPr bwMode="auto">
            <a:xfrm>
              <a:off x="8391525" y="1635125"/>
              <a:ext cx="22225" cy="23813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4" name="AutoShape 65"/>
            <p:cNvSpPr/>
            <p:nvPr/>
          </p:nvSpPr>
          <p:spPr bwMode="auto">
            <a:xfrm>
              <a:off x="8391525" y="1546225"/>
              <a:ext cx="22225" cy="22225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5" name="AutoShape 66"/>
            <p:cNvSpPr/>
            <p:nvPr/>
          </p:nvSpPr>
          <p:spPr bwMode="auto">
            <a:xfrm>
              <a:off x="8482013" y="1635125"/>
              <a:ext cx="22225" cy="23813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6" name="AutoShape 67"/>
            <p:cNvSpPr/>
            <p:nvPr/>
          </p:nvSpPr>
          <p:spPr bwMode="auto">
            <a:xfrm>
              <a:off x="8335963" y="1422400"/>
              <a:ext cx="246062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7" name="AutoShape 68"/>
            <p:cNvSpPr/>
            <p:nvPr/>
          </p:nvSpPr>
          <p:spPr bwMode="auto">
            <a:xfrm>
              <a:off x="8437563" y="1546225"/>
              <a:ext cx="66675" cy="68263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78" name="Group 69"/>
          <p:cNvGrpSpPr/>
          <p:nvPr/>
        </p:nvGrpSpPr>
        <p:grpSpPr>
          <a:xfrm>
            <a:off x="7549916" y="1422399"/>
            <a:ext cx="359165" cy="337063"/>
            <a:chOff x="10074275" y="1647825"/>
            <a:chExt cx="464344" cy="435769"/>
          </a:xfrm>
          <a:solidFill>
            <a:schemeClr val="bg1"/>
          </a:solidFill>
        </p:grpSpPr>
        <p:sp>
          <p:nvSpPr>
            <p:cNvPr id="79" name="AutoShape 69"/>
            <p:cNvSpPr/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0" name="AutoShape 70"/>
            <p:cNvSpPr/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1" name="AutoShape 71"/>
            <p:cNvSpPr/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2" name="AutoShape 72"/>
            <p:cNvSpPr/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3" name="AutoShape 73"/>
            <p:cNvSpPr/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4" name="AutoShape 74"/>
            <p:cNvSpPr/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5" name="AutoShape 75"/>
            <p:cNvSpPr/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6" name="AutoShape 76"/>
            <p:cNvSpPr/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87" name="AutoShape 77"/>
            <p:cNvSpPr/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842125" y="1422400"/>
            <a:ext cx="336550" cy="358775"/>
            <a:chOff x="6842125" y="1422400"/>
            <a:chExt cx="336550" cy="358775"/>
          </a:xfrm>
          <a:solidFill>
            <a:schemeClr val="bg1"/>
          </a:solidFill>
        </p:grpSpPr>
        <p:sp>
          <p:nvSpPr>
            <p:cNvPr id="89" name="AutoShape 78"/>
            <p:cNvSpPr/>
            <p:nvPr/>
          </p:nvSpPr>
          <p:spPr bwMode="auto">
            <a:xfrm>
              <a:off x="6842125" y="1422400"/>
              <a:ext cx="336550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90" name="AutoShape 79"/>
            <p:cNvSpPr/>
            <p:nvPr/>
          </p:nvSpPr>
          <p:spPr bwMode="auto">
            <a:xfrm>
              <a:off x="6888163" y="1466850"/>
              <a:ext cx="246062" cy="225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91" name="AutoShape 80"/>
            <p:cNvSpPr/>
            <p:nvPr/>
          </p:nvSpPr>
          <p:spPr bwMode="auto">
            <a:xfrm>
              <a:off x="7021513" y="1501775"/>
              <a:ext cx="68262" cy="666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92" name="Group 82"/>
          <p:cNvGrpSpPr/>
          <p:nvPr/>
        </p:nvGrpSpPr>
        <p:grpSpPr>
          <a:xfrm>
            <a:off x="6112643" y="1422399"/>
            <a:ext cx="359165" cy="359165"/>
            <a:chOff x="8216107" y="1647825"/>
            <a:chExt cx="464344" cy="464344"/>
          </a:xfrm>
          <a:solidFill>
            <a:schemeClr val="bg1"/>
          </a:solidFill>
        </p:grpSpPr>
        <p:sp>
          <p:nvSpPr>
            <p:cNvPr id="93" name="AutoShape 81"/>
            <p:cNvSpPr/>
            <p:nvPr/>
          </p:nvSpPr>
          <p:spPr bwMode="auto">
            <a:xfrm>
              <a:off x="8216107" y="164782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94" name="AutoShape 82"/>
            <p:cNvSpPr/>
            <p:nvPr/>
          </p:nvSpPr>
          <p:spPr bwMode="auto">
            <a:xfrm>
              <a:off x="8259763" y="202485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95" name="AutoShape 83"/>
          <p:cNvSpPr/>
          <p:nvPr/>
        </p:nvSpPr>
        <p:spPr bwMode="auto">
          <a:xfrm>
            <a:off x="5394325" y="1477963"/>
            <a:ext cx="358775" cy="236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96" name="AutoShape 84"/>
          <p:cNvSpPr/>
          <p:nvPr/>
        </p:nvSpPr>
        <p:spPr bwMode="auto">
          <a:xfrm>
            <a:off x="4675188" y="1422400"/>
            <a:ext cx="360362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900"/>
                </a:moveTo>
                <a:cubicBezTo>
                  <a:pt x="20249" y="19643"/>
                  <a:pt x="19644" y="20249"/>
                  <a:pt x="18899" y="20249"/>
                </a:cubicBezTo>
                <a:lnTo>
                  <a:pt x="2699" y="20249"/>
                </a:lnTo>
                <a:cubicBezTo>
                  <a:pt x="1955" y="20249"/>
                  <a:pt x="1349" y="19643"/>
                  <a:pt x="1349" y="18900"/>
                </a:cubicBezTo>
                <a:lnTo>
                  <a:pt x="1349" y="5400"/>
                </a:lnTo>
                <a:cubicBezTo>
                  <a:pt x="1349" y="5027"/>
                  <a:pt x="1652" y="4725"/>
                  <a:pt x="2024" y="4725"/>
                </a:cubicBezTo>
                <a:lnTo>
                  <a:pt x="2699" y="4725"/>
                </a:lnTo>
                <a:lnTo>
                  <a:pt x="2699" y="18225"/>
                </a:lnTo>
                <a:cubicBezTo>
                  <a:pt x="2699" y="18598"/>
                  <a:pt x="3001" y="18900"/>
                  <a:pt x="3374" y="18900"/>
                </a:cubicBezTo>
                <a:cubicBezTo>
                  <a:pt x="3748" y="18900"/>
                  <a:pt x="4049" y="18598"/>
                  <a:pt x="4049" y="18225"/>
                </a:cubicBezTo>
                <a:lnTo>
                  <a:pt x="4049" y="2025"/>
                </a:lnTo>
                <a:cubicBezTo>
                  <a:pt x="4049" y="1652"/>
                  <a:pt x="4352" y="1350"/>
                  <a:pt x="4724" y="1350"/>
                </a:cubicBezTo>
                <a:lnTo>
                  <a:pt x="19575" y="1350"/>
                </a:lnTo>
                <a:cubicBezTo>
                  <a:pt x="19947" y="1350"/>
                  <a:pt x="20249" y="1652"/>
                  <a:pt x="20249" y="2025"/>
                </a:cubicBezTo>
                <a:cubicBezTo>
                  <a:pt x="20249" y="2025"/>
                  <a:pt x="20249" y="18900"/>
                  <a:pt x="20249" y="18900"/>
                </a:cubicBezTo>
                <a:close/>
                <a:moveTo>
                  <a:pt x="19575" y="0"/>
                </a:moveTo>
                <a:lnTo>
                  <a:pt x="4724" y="0"/>
                </a:lnTo>
                <a:cubicBezTo>
                  <a:pt x="3606" y="0"/>
                  <a:pt x="2699" y="905"/>
                  <a:pt x="2699" y="2025"/>
                </a:cubicBezTo>
                <a:lnTo>
                  <a:pt x="2699" y="3375"/>
                </a:lnTo>
                <a:lnTo>
                  <a:pt x="2024" y="3375"/>
                </a:lnTo>
                <a:cubicBezTo>
                  <a:pt x="906" y="3375"/>
                  <a:pt x="0" y="4280"/>
                  <a:pt x="0" y="5400"/>
                </a:cubicBezTo>
                <a:lnTo>
                  <a:pt x="0" y="18900"/>
                </a:lnTo>
                <a:cubicBezTo>
                  <a:pt x="0" y="20391"/>
                  <a:pt x="1208" y="21599"/>
                  <a:pt x="2699" y="21599"/>
                </a:cubicBezTo>
                <a:lnTo>
                  <a:pt x="18899" y="21599"/>
                </a:lnTo>
                <a:cubicBezTo>
                  <a:pt x="20391" y="21599"/>
                  <a:pt x="21600" y="20391"/>
                  <a:pt x="21600" y="18900"/>
                </a:cubicBezTo>
                <a:lnTo>
                  <a:pt x="21600" y="2025"/>
                </a:lnTo>
                <a:cubicBezTo>
                  <a:pt x="21600" y="905"/>
                  <a:pt x="20693" y="0"/>
                  <a:pt x="1957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97" name="AutoShape 85"/>
          <p:cNvSpPr/>
          <p:nvPr/>
        </p:nvSpPr>
        <p:spPr bwMode="auto">
          <a:xfrm>
            <a:off x="4889500" y="1557338"/>
            <a:ext cx="100013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98" name="AutoShape 86"/>
          <p:cNvSpPr/>
          <p:nvPr/>
        </p:nvSpPr>
        <p:spPr bwMode="auto">
          <a:xfrm>
            <a:off x="4889500" y="1522413"/>
            <a:ext cx="100013" cy="12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99" name="AutoShape 87"/>
          <p:cNvSpPr/>
          <p:nvPr/>
        </p:nvSpPr>
        <p:spPr bwMode="auto">
          <a:xfrm>
            <a:off x="4889500" y="1489075"/>
            <a:ext cx="100013" cy="12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00" name="AutoShape 88"/>
          <p:cNvSpPr/>
          <p:nvPr/>
        </p:nvSpPr>
        <p:spPr bwMode="auto">
          <a:xfrm>
            <a:off x="4765675" y="1725613"/>
            <a:ext cx="100013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01" name="AutoShape 89"/>
          <p:cNvSpPr/>
          <p:nvPr/>
        </p:nvSpPr>
        <p:spPr bwMode="auto">
          <a:xfrm>
            <a:off x="4765675" y="1692275"/>
            <a:ext cx="100013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02" name="AutoShape 90"/>
          <p:cNvSpPr/>
          <p:nvPr/>
        </p:nvSpPr>
        <p:spPr bwMode="auto">
          <a:xfrm>
            <a:off x="4765675" y="1658938"/>
            <a:ext cx="100013" cy="9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03" name="AutoShape 91"/>
          <p:cNvSpPr/>
          <p:nvPr/>
        </p:nvSpPr>
        <p:spPr bwMode="auto">
          <a:xfrm>
            <a:off x="4889500" y="1725613"/>
            <a:ext cx="100013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04" name="AutoShape 92"/>
          <p:cNvSpPr/>
          <p:nvPr/>
        </p:nvSpPr>
        <p:spPr bwMode="auto">
          <a:xfrm>
            <a:off x="4889500" y="1692275"/>
            <a:ext cx="100013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05" name="AutoShape 93"/>
          <p:cNvSpPr/>
          <p:nvPr/>
        </p:nvSpPr>
        <p:spPr bwMode="auto">
          <a:xfrm>
            <a:off x="4889500" y="1658938"/>
            <a:ext cx="100013" cy="9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06" name="AutoShape 94"/>
          <p:cNvSpPr/>
          <p:nvPr/>
        </p:nvSpPr>
        <p:spPr bwMode="auto">
          <a:xfrm>
            <a:off x="4765675" y="1590675"/>
            <a:ext cx="223838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69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69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07" name="AutoShape 95"/>
          <p:cNvSpPr/>
          <p:nvPr/>
        </p:nvSpPr>
        <p:spPr bwMode="auto">
          <a:xfrm>
            <a:off x="4765675" y="1624013"/>
            <a:ext cx="223838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90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90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08" name="AutoShape 96"/>
          <p:cNvSpPr/>
          <p:nvPr/>
        </p:nvSpPr>
        <p:spPr bwMode="auto">
          <a:xfrm>
            <a:off x="4765675" y="1466850"/>
            <a:ext cx="100013" cy="101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799" y="4792"/>
                </a:moveTo>
                <a:lnTo>
                  <a:pt x="16800" y="4792"/>
                </a:lnTo>
                <a:lnTo>
                  <a:pt x="16800" y="16797"/>
                </a:lnTo>
                <a:lnTo>
                  <a:pt x="4799" y="16797"/>
                </a:lnTo>
                <a:cubicBezTo>
                  <a:pt x="4799" y="16797"/>
                  <a:pt x="4799" y="4792"/>
                  <a:pt x="4799" y="4792"/>
                </a:cubicBezTo>
                <a:close/>
                <a:moveTo>
                  <a:pt x="2399" y="21600"/>
                </a:moveTo>
                <a:lnTo>
                  <a:pt x="19199" y="21600"/>
                </a:lnTo>
                <a:cubicBezTo>
                  <a:pt x="20527" y="21600"/>
                  <a:pt x="21600" y="20523"/>
                  <a:pt x="21600" y="19198"/>
                </a:cubicBezTo>
                <a:lnTo>
                  <a:pt x="21600" y="2401"/>
                </a:lnTo>
                <a:cubicBezTo>
                  <a:pt x="21600" y="1076"/>
                  <a:pt x="20527" y="0"/>
                  <a:pt x="19199" y="0"/>
                </a:cubicBezTo>
                <a:lnTo>
                  <a:pt x="2399" y="0"/>
                </a:lnTo>
                <a:cubicBezTo>
                  <a:pt x="1072" y="0"/>
                  <a:pt x="0" y="1076"/>
                  <a:pt x="0" y="2401"/>
                </a:cubicBezTo>
                <a:lnTo>
                  <a:pt x="0" y="19198"/>
                </a:lnTo>
                <a:cubicBezTo>
                  <a:pt x="0" y="20523"/>
                  <a:pt x="1072" y="21600"/>
                  <a:pt x="2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3965575" y="3582988"/>
            <a:ext cx="213716" cy="358775"/>
            <a:chOff x="3965575" y="3582988"/>
            <a:chExt cx="247650" cy="358775"/>
          </a:xfrm>
          <a:solidFill>
            <a:schemeClr val="bg1"/>
          </a:solidFill>
        </p:grpSpPr>
        <p:sp>
          <p:nvSpPr>
            <p:cNvPr id="110" name="AutoShape 97"/>
            <p:cNvSpPr/>
            <p:nvPr/>
          </p:nvSpPr>
          <p:spPr bwMode="auto">
            <a:xfrm>
              <a:off x="3965575" y="3582988"/>
              <a:ext cx="247650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11" name="AutoShape 98"/>
            <p:cNvSpPr/>
            <p:nvPr/>
          </p:nvSpPr>
          <p:spPr bwMode="auto">
            <a:xfrm>
              <a:off x="4067175" y="3616325"/>
              <a:ext cx="44450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12" name="AutoShape 99"/>
            <p:cNvSpPr/>
            <p:nvPr/>
          </p:nvSpPr>
          <p:spPr bwMode="auto">
            <a:xfrm>
              <a:off x="4078288" y="3897313"/>
              <a:ext cx="22225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113" name="AutoShape 100"/>
          <p:cNvSpPr/>
          <p:nvPr/>
        </p:nvSpPr>
        <p:spPr bwMode="auto">
          <a:xfrm>
            <a:off x="3214688" y="3582988"/>
            <a:ext cx="31432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057" y="6750"/>
                </a:moveTo>
                <a:lnTo>
                  <a:pt x="1542" y="6750"/>
                </a:lnTo>
                <a:lnTo>
                  <a:pt x="1542" y="4725"/>
                </a:lnTo>
                <a:lnTo>
                  <a:pt x="20057" y="4725"/>
                </a:lnTo>
                <a:cubicBezTo>
                  <a:pt x="20057" y="4725"/>
                  <a:pt x="20057" y="6750"/>
                  <a:pt x="20057" y="6750"/>
                </a:cubicBezTo>
                <a:close/>
                <a:moveTo>
                  <a:pt x="17485" y="10124"/>
                </a:moveTo>
                <a:lnTo>
                  <a:pt x="4113" y="10124"/>
                </a:lnTo>
                <a:lnTo>
                  <a:pt x="3857" y="8100"/>
                </a:lnTo>
                <a:lnTo>
                  <a:pt x="17742" y="8100"/>
                </a:lnTo>
                <a:cubicBezTo>
                  <a:pt x="17742" y="8100"/>
                  <a:pt x="17485" y="10124"/>
                  <a:pt x="17485" y="10124"/>
                </a:cubicBezTo>
                <a:close/>
                <a:moveTo>
                  <a:pt x="16542" y="17549"/>
                </a:moveTo>
                <a:lnTo>
                  <a:pt x="5057" y="17549"/>
                </a:lnTo>
                <a:lnTo>
                  <a:pt x="4199" y="10800"/>
                </a:lnTo>
                <a:lnTo>
                  <a:pt x="17399" y="10800"/>
                </a:lnTo>
                <a:cubicBezTo>
                  <a:pt x="17399" y="10800"/>
                  <a:pt x="16542" y="17549"/>
                  <a:pt x="16542" y="17549"/>
                </a:cubicBezTo>
                <a:close/>
                <a:moveTo>
                  <a:pt x="5400" y="20249"/>
                </a:moveTo>
                <a:lnTo>
                  <a:pt x="5142" y="18225"/>
                </a:lnTo>
                <a:lnTo>
                  <a:pt x="16456" y="18225"/>
                </a:lnTo>
                <a:lnTo>
                  <a:pt x="16200" y="20249"/>
                </a:lnTo>
                <a:cubicBezTo>
                  <a:pt x="16200" y="20249"/>
                  <a:pt x="5400" y="20249"/>
                  <a:pt x="5400" y="20249"/>
                </a:cubicBezTo>
                <a:close/>
                <a:moveTo>
                  <a:pt x="3857" y="1350"/>
                </a:moveTo>
                <a:lnTo>
                  <a:pt x="17742" y="1350"/>
                </a:lnTo>
                <a:lnTo>
                  <a:pt x="18514" y="3375"/>
                </a:lnTo>
                <a:lnTo>
                  <a:pt x="3085" y="3375"/>
                </a:lnTo>
                <a:cubicBezTo>
                  <a:pt x="3085" y="3375"/>
                  <a:pt x="3857" y="1350"/>
                  <a:pt x="3857" y="1350"/>
                </a:cubicBezTo>
                <a:close/>
                <a:moveTo>
                  <a:pt x="20143" y="3389"/>
                </a:moveTo>
                <a:lnTo>
                  <a:pt x="19205" y="922"/>
                </a:lnTo>
                <a:cubicBezTo>
                  <a:pt x="18996" y="371"/>
                  <a:pt x="18407" y="0"/>
                  <a:pt x="17742" y="0"/>
                </a:cubicBezTo>
                <a:lnTo>
                  <a:pt x="3857" y="0"/>
                </a:lnTo>
                <a:cubicBezTo>
                  <a:pt x="3192" y="0"/>
                  <a:pt x="2603" y="371"/>
                  <a:pt x="2393" y="922"/>
                </a:cubicBezTo>
                <a:lnTo>
                  <a:pt x="1448" y="3391"/>
                </a:lnTo>
                <a:cubicBezTo>
                  <a:pt x="643" y="3436"/>
                  <a:pt x="0" y="4008"/>
                  <a:pt x="0" y="4725"/>
                </a:cubicBezTo>
                <a:lnTo>
                  <a:pt x="0" y="6750"/>
                </a:lnTo>
                <a:cubicBezTo>
                  <a:pt x="0" y="7495"/>
                  <a:pt x="690" y="8100"/>
                  <a:pt x="1542" y="8100"/>
                </a:cubicBezTo>
                <a:lnTo>
                  <a:pt x="2340" y="8100"/>
                </a:lnTo>
                <a:cubicBezTo>
                  <a:pt x="2340" y="8150"/>
                  <a:pt x="2317" y="8198"/>
                  <a:pt x="2323" y="8249"/>
                </a:cubicBezTo>
                <a:lnTo>
                  <a:pt x="3866" y="20398"/>
                </a:lnTo>
                <a:cubicBezTo>
                  <a:pt x="3953" y="21082"/>
                  <a:pt x="4614" y="21599"/>
                  <a:pt x="5400" y="21599"/>
                </a:cubicBezTo>
                <a:lnTo>
                  <a:pt x="16200" y="21599"/>
                </a:lnTo>
                <a:cubicBezTo>
                  <a:pt x="16986" y="21599"/>
                  <a:pt x="17646" y="21082"/>
                  <a:pt x="17732" y="20398"/>
                </a:cubicBezTo>
                <a:lnTo>
                  <a:pt x="19275" y="8249"/>
                </a:lnTo>
                <a:cubicBezTo>
                  <a:pt x="19282" y="8198"/>
                  <a:pt x="19258" y="8150"/>
                  <a:pt x="19258" y="8100"/>
                </a:cubicBezTo>
                <a:lnTo>
                  <a:pt x="20057" y="8100"/>
                </a:lnTo>
                <a:cubicBezTo>
                  <a:pt x="20908" y="8100"/>
                  <a:pt x="21600" y="7495"/>
                  <a:pt x="21600" y="6750"/>
                </a:cubicBezTo>
                <a:lnTo>
                  <a:pt x="21600" y="4725"/>
                </a:lnTo>
                <a:cubicBezTo>
                  <a:pt x="21600" y="4006"/>
                  <a:pt x="20952" y="3431"/>
                  <a:pt x="20143" y="338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14" name="AutoShape 101"/>
          <p:cNvSpPr/>
          <p:nvPr/>
        </p:nvSpPr>
        <p:spPr bwMode="auto">
          <a:xfrm>
            <a:off x="2473325" y="3605213"/>
            <a:ext cx="358775" cy="3143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514"/>
                </a:moveTo>
                <a:cubicBezTo>
                  <a:pt x="20249" y="19365"/>
                  <a:pt x="19644" y="20057"/>
                  <a:pt x="18899" y="20057"/>
                </a:cubicBezTo>
                <a:lnTo>
                  <a:pt x="2699" y="20057"/>
                </a:lnTo>
                <a:cubicBezTo>
                  <a:pt x="1955" y="20057"/>
                  <a:pt x="1349" y="19365"/>
                  <a:pt x="1349" y="18514"/>
                </a:cubicBezTo>
                <a:lnTo>
                  <a:pt x="1349" y="13114"/>
                </a:lnTo>
                <a:lnTo>
                  <a:pt x="4050" y="1542"/>
                </a:lnTo>
                <a:lnTo>
                  <a:pt x="17549" y="1542"/>
                </a:lnTo>
                <a:lnTo>
                  <a:pt x="20249" y="13114"/>
                </a:lnTo>
                <a:cubicBezTo>
                  <a:pt x="20249" y="13114"/>
                  <a:pt x="20249" y="18514"/>
                  <a:pt x="20249" y="18514"/>
                </a:cubicBezTo>
                <a:close/>
                <a:moveTo>
                  <a:pt x="21548" y="12693"/>
                </a:moveTo>
                <a:lnTo>
                  <a:pt x="18847" y="1117"/>
                </a:lnTo>
                <a:cubicBezTo>
                  <a:pt x="18683" y="460"/>
                  <a:pt x="18150" y="0"/>
                  <a:pt x="17549" y="0"/>
                </a:cubicBezTo>
                <a:lnTo>
                  <a:pt x="10800" y="0"/>
                </a:lnTo>
                <a:lnTo>
                  <a:pt x="4049" y="0"/>
                </a:lnTo>
                <a:cubicBezTo>
                  <a:pt x="3449" y="0"/>
                  <a:pt x="2916" y="460"/>
                  <a:pt x="2752" y="1117"/>
                </a:cubicBezTo>
                <a:lnTo>
                  <a:pt x="51" y="12693"/>
                </a:lnTo>
                <a:cubicBezTo>
                  <a:pt x="17" y="12835"/>
                  <a:pt x="0" y="12976"/>
                  <a:pt x="0" y="13114"/>
                </a:cubicBezTo>
                <a:lnTo>
                  <a:pt x="0" y="18514"/>
                </a:lnTo>
                <a:cubicBezTo>
                  <a:pt x="0" y="20218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20218"/>
                  <a:pt x="21600" y="18514"/>
                </a:cubicBezTo>
                <a:lnTo>
                  <a:pt x="21600" y="13114"/>
                </a:lnTo>
                <a:cubicBezTo>
                  <a:pt x="21600" y="12976"/>
                  <a:pt x="21582" y="12835"/>
                  <a:pt x="21548" y="1269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15" name="AutoShape 102"/>
          <p:cNvSpPr/>
          <p:nvPr/>
        </p:nvSpPr>
        <p:spPr bwMode="auto">
          <a:xfrm>
            <a:off x="2517775" y="3649663"/>
            <a:ext cx="274638" cy="201612"/>
          </a:xfrm>
          <a:custGeom>
            <a:avLst/>
            <a:gdLst>
              <a:gd name="T0" fmla="+- 0 10799 40"/>
              <a:gd name="T1" fmla="*/ T0 w 21519"/>
              <a:gd name="T2" fmla="*/ 10800 h 21600"/>
              <a:gd name="T3" fmla="+- 0 10799 40"/>
              <a:gd name="T4" fmla="*/ T3 w 21519"/>
              <a:gd name="T5" fmla="*/ 10800 h 21600"/>
              <a:gd name="T6" fmla="+- 0 10799 40"/>
              <a:gd name="T7" fmla="*/ T6 w 21519"/>
              <a:gd name="T8" fmla="*/ 10800 h 21600"/>
              <a:gd name="T9" fmla="+- 0 10799 40"/>
              <a:gd name="T10" fmla="*/ T9 w 21519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19" h="21600">
                <a:moveTo>
                  <a:pt x="18070" y="14399"/>
                </a:moveTo>
                <a:lnTo>
                  <a:pt x="16603" y="14399"/>
                </a:lnTo>
                <a:cubicBezTo>
                  <a:pt x="15931" y="14399"/>
                  <a:pt x="15325" y="14907"/>
                  <a:pt x="15024" y="15725"/>
                </a:cubicBezTo>
                <a:lnTo>
                  <a:pt x="13746" y="19199"/>
                </a:lnTo>
                <a:lnTo>
                  <a:pt x="7773" y="19199"/>
                </a:lnTo>
                <a:lnTo>
                  <a:pt x="6495" y="15725"/>
                </a:lnTo>
                <a:cubicBezTo>
                  <a:pt x="6194" y="14907"/>
                  <a:pt x="5588" y="14399"/>
                  <a:pt x="4916" y="14399"/>
                </a:cubicBezTo>
                <a:lnTo>
                  <a:pt x="3449" y="14399"/>
                </a:lnTo>
                <a:lnTo>
                  <a:pt x="1343" y="14399"/>
                </a:lnTo>
                <a:lnTo>
                  <a:pt x="3924" y="1200"/>
                </a:lnTo>
                <a:lnTo>
                  <a:pt x="17595" y="1200"/>
                </a:lnTo>
                <a:lnTo>
                  <a:pt x="20176" y="14399"/>
                </a:lnTo>
                <a:cubicBezTo>
                  <a:pt x="20176" y="14399"/>
                  <a:pt x="18070" y="14399"/>
                  <a:pt x="18070" y="14399"/>
                </a:cubicBezTo>
                <a:close/>
                <a:moveTo>
                  <a:pt x="17595" y="0"/>
                </a:moveTo>
                <a:lnTo>
                  <a:pt x="3924" y="0"/>
                </a:lnTo>
                <a:cubicBezTo>
                  <a:pt x="3524" y="0"/>
                  <a:pt x="3174" y="366"/>
                  <a:pt x="3071" y="891"/>
                </a:cubicBezTo>
                <a:lnTo>
                  <a:pt x="28" y="15291"/>
                </a:lnTo>
                <a:cubicBezTo>
                  <a:pt x="-40" y="15651"/>
                  <a:pt x="16" y="16035"/>
                  <a:pt x="183" y="16330"/>
                </a:cubicBezTo>
                <a:cubicBezTo>
                  <a:pt x="350" y="16625"/>
                  <a:pt x="609" y="16799"/>
                  <a:pt x="883" y="16799"/>
                </a:cubicBezTo>
                <a:lnTo>
                  <a:pt x="3449" y="16799"/>
                </a:lnTo>
                <a:lnTo>
                  <a:pt x="4456" y="16799"/>
                </a:lnTo>
                <a:lnTo>
                  <a:pt x="4916" y="16799"/>
                </a:lnTo>
                <a:lnTo>
                  <a:pt x="6194" y="20274"/>
                </a:lnTo>
                <a:cubicBezTo>
                  <a:pt x="6493" y="21086"/>
                  <a:pt x="7104" y="21599"/>
                  <a:pt x="7773" y="21599"/>
                </a:cubicBezTo>
                <a:lnTo>
                  <a:pt x="13746" y="21599"/>
                </a:lnTo>
                <a:cubicBezTo>
                  <a:pt x="14415" y="21599"/>
                  <a:pt x="15026" y="21086"/>
                  <a:pt x="15325" y="20274"/>
                </a:cubicBezTo>
                <a:lnTo>
                  <a:pt x="16603" y="16799"/>
                </a:lnTo>
                <a:lnTo>
                  <a:pt x="17063" y="16799"/>
                </a:lnTo>
                <a:lnTo>
                  <a:pt x="18070" y="16799"/>
                </a:lnTo>
                <a:lnTo>
                  <a:pt x="20636" y="16799"/>
                </a:lnTo>
                <a:cubicBezTo>
                  <a:pt x="20910" y="16799"/>
                  <a:pt x="21169" y="16625"/>
                  <a:pt x="21336" y="16330"/>
                </a:cubicBezTo>
                <a:cubicBezTo>
                  <a:pt x="21503" y="16035"/>
                  <a:pt x="21560" y="15651"/>
                  <a:pt x="21490" y="15291"/>
                </a:cubicBezTo>
                <a:lnTo>
                  <a:pt x="18448" y="891"/>
                </a:lnTo>
                <a:cubicBezTo>
                  <a:pt x="18345" y="366"/>
                  <a:pt x="17995" y="0"/>
                  <a:pt x="1759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116" name="组合 115"/>
          <p:cNvGrpSpPr/>
          <p:nvPr/>
        </p:nvGrpSpPr>
        <p:grpSpPr>
          <a:xfrm>
            <a:off x="1754188" y="3605213"/>
            <a:ext cx="358775" cy="314325"/>
            <a:chOff x="1754188" y="3605213"/>
            <a:chExt cx="358775" cy="314325"/>
          </a:xfrm>
          <a:solidFill>
            <a:schemeClr val="bg1"/>
          </a:solidFill>
        </p:grpSpPr>
        <p:sp>
          <p:nvSpPr>
            <p:cNvPr id="117" name="AutoShape 103"/>
            <p:cNvSpPr/>
            <p:nvPr/>
          </p:nvSpPr>
          <p:spPr bwMode="auto">
            <a:xfrm>
              <a:off x="1811338" y="3660775"/>
              <a:ext cx="128587" cy="84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18" name="AutoShape 104"/>
            <p:cNvSpPr/>
            <p:nvPr/>
          </p:nvSpPr>
          <p:spPr bwMode="auto">
            <a:xfrm>
              <a:off x="1754188" y="3605213"/>
              <a:ext cx="358775" cy="314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1035050" y="3649663"/>
            <a:ext cx="358775" cy="225425"/>
            <a:chOff x="1035050" y="3649663"/>
            <a:chExt cx="358775" cy="225425"/>
          </a:xfrm>
          <a:solidFill>
            <a:schemeClr val="bg1"/>
          </a:solidFill>
        </p:grpSpPr>
        <p:sp>
          <p:nvSpPr>
            <p:cNvPr id="120" name="AutoShape 105"/>
            <p:cNvSpPr/>
            <p:nvPr/>
          </p:nvSpPr>
          <p:spPr bwMode="auto">
            <a:xfrm>
              <a:off x="1035050" y="3649663"/>
              <a:ext cx="358775" cy="225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9438"/>
                  </a:moveTo>
                  <a:cubicBezTo>
                    <a:pt x="7005" y="19438"/>
                    <a:pt x="3289" y="15988"/>
                    <a:pt x="1437" y="10797"/>
                  </a:cubicBezTo>
                  <a:cubicBezTo>
                    <a:pt x="3298" y="5598"/>
                    <a:pt x="7009" y="2161"/>
                    <a:pt x="10800" y="2161"/>
                  </a:cubicBezTo>
                  <a:cubicBezTo>
                    <a:pt x="14595" y="2161"/>
                    <a:pt x="18310" y="5611"/>
                    <a:pt x="20162" y="10802"/>
                  </a:cubicBezTo>
                  <a:cubicBezTo>
                    <a:pt x="18301" y="16000"/>
                    <a:pt x="14590" y="19438"/>
                    <a:pt x="10800" y="19438"/>
                  </a:cubicBezTo>
                  <a:moveTo>
                    <a:pt x="21576" y="10561"/>
                  </a:moveTo>
                  <a:cubicBezTo>
                    <a:pt x="21569" y="10516"/>
                    <a:pt x="21573" y="10467"/>
                    <a:pt x="21562" y="10423"/>
                  </a:cubicBezTo>
                  <a:cubicBezTo>
                    <a:pt x="21558" y="10406"/>
                    <a:pt x="21548" y="10395"/>
                    <a:pt x="21544" y="10378"/>
                  </a:cubicBezTo>
                  <a:cubicBezTo>
                    <a:pt x="21537" y="10352"/>
                    <a:pt x="21539" y="10322"/>
                    <a:pt x="21530" y="10297"/>
                  </a:cubicBezTo>
                  <a:cubicBezTo>
                    <a:pt x="19569" y="4298"/>
                    <a:pt x="15302" y="0"/>
                    <a:pt x="10800" y="0"/>
                  </a:cubicBezTo>
                  <a:cubicBezTo>
                    <a:pt x="6297" y="0"/>
                    <a:pt x="2030" y="4290"/>
                    <a:pt x="69" y="10290"/>
                  </a:cubicBezTo>
                  <a:cubicBezTo>
                    <a:pt x="61" y="10316"/>
                    <a:pt x="62" y="10344"/>
                    <a:pt x="55" y="10370"/>
                  </a:cubicBezTo>
                  <a:cubicBezTo>
                    <a:pt x="51" y="10387"/>
                    <a:pt x="41" y="10398"/>
                    <a:pt x="37" y="10415"/>
                  </a:cubicBezTo>
                  <a:cubicBezTo>
                    <a:pt x="26" y="10459"/>
                    <a:pt x="30" y="10508"/>
                    <a:pt x="24" y="10554"/>
                  </a:cubicBezTo>
                  <a:cubicBezTo>
                    <a:pt x="12" y="10635"/>
                    <a:pt x="0" y="10714"/>
                    <a:pt x="0" y="10796"/>
                  </a:cubicBezTo>
                  <a:cubicBezTo>
                    <a:pt x="0" y="10878"/>
                    <a:pt x="12" y="10955"/>
                    <a:pt x="24" y="11038"/>
                  </a:cubicBezTo>
                  <a:cubicBezTo>
                    <a:pt x="30" y="11083"/>
                    <a:pt x="26" y="11131"/>
                    <a:pt x="37" y="11175"/>
                  </a:cubicBezTo>
                  <a:cubicBezTo>
                    <a:pt x="41" y="11193"/>
                    <a:pt x="51" y="11204"/>
                    <a:pt x="55" y="11220"/>
                  </a:cubicBezTo>
                  <a:cubicBezTo>
                    <a:pt x="62" y="11247"/>
                    <a:pt x="61" y="11276"/>
                    <a:pt x="69" y="11302"/>
                  </a:cubicBezTo>
                  <a:cubicBezTo>
                    <a:pt x="2030" y="17300"/>
                    <a:pt x="6297" y="21599"/>
                    <a:pt x="10800" y="21599"/>
                  </a:cubicBezTo>
                  <a:cubicBezTo>
                    <a:pt x="15302" y="21599"/>
                    <a:pt x="19569" y="17308"/>
                    <a:pt x="21530" y="11309"/>
                  </a:cubicBezTo>
                  <a:cubicBezTo>
                    <a:pt x="21539" y="11283"/>
                    <a:pt x="21537" y="11255"/>
                    <a:pt x="21544" y="11228"/>
                  </a:cubicBezTo>
                  <a:cubicBezTo>
                    <a:pt x="21548" y="11212"/>
                    <a:pt x="21558" y="11201"/>
                    <a:pt x="21562" y="11183"/>
                  </a:cubicBezTo>
                  <a:cubicBezTo>
                    <a:pt x="21573" y="11139"/>
                    <a:pt x="21569" y="11089"/>
                    <a:pt x="21576" y="11044"/>
                  </a:cubicBezTo>
                  <a:cubicBezTo>
                    <a:pt x="21587" y="10963"/>
                    <a:pt x="21599" y="10885"/>
                    <a:pt x="21599" y="10803"/>
                  </a:cubicBezTo>
                  <a:cubicBezTo>
                    <a:pt x="21599" y="10721"/>
                    <a:pt x="21587" y="10642"/>
                    <a:pt x="21576" y="105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21" name="AutoShape 106"/>
            <p:cNvSpPr/>
            <p:nvPr/>
          </p:nvSpPr>
          <p:spPr bwMode="auto">
            <a:xfrm>
              <a:off x="1169988" y="3717925"/>
              <a:ext cx="50800" cy="492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2" y="0"/>
                  </a:moveTo>
                  <a:cubicBezTo>
                    <a:pt x="19193" y="0"/>
                    <a:pt x="19183" y="4"/>
                    <a:pt x="19174" y="4"/>
                  </a:cubicBezTo>
                  <a:cubicBezTo>
                    <a:pt x="8585" y="23"/>
                    <a:pt x="0" y="8607"/>
                    <a:pt x="0" y="19198"/>
                  </a:cubicBezTo>
                  <a:cubicBezTo>
                    <a:pt x="0" y="20523"/>
                    <a:pt x="1076" y="21600"/>
                    <a:pt x="2402" y="21600"/>
                  </a:cubicBezTo>
                  <a:cubicBezTo>
                    <a:pt x="3722" y="21600"/>
                    <a:pt x="4799" y="20523"/>
                    <a:pt x="4799" y="19198"/>
                  </a:cubicBezTo>
                  <a:cubicBezTo>
                    <a:pt x="4799" y="11262"/>
                    <a:pt x="11262" y="4803"/>
                    <a:pt x="19202" y="4803"/>
                  </a:cubicBezTo>
                  <a:lnTo>
                    <a:pt x="19202" y="4798"/>
                  </a:lnTo>
                  <a:cubicBezTo>
                    <a:pt x="20523" y="4798"/>
                    <a:pt x="21599" y="3721"/>
                    <a:pt x="21599" y="2401"/>
                  </a:cubicBezTo>
                  <a:cubicBezTo>
                    <a:pt x="21599" y="1076"/>
                    <a:pt x="20523" y="0"/>
                    <a:pt x="1920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22" name="AutoShape 107"/>
            <p:cNvSpPr/>
            <p:nvPr/>
          </p:nvSpPr>
          <p:spPr bwMode="auto">
            <a:xfrm>
              <a:off x="1136650" y="3683000"/>
              <a:ext cx="157163" cy="1571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057"/>
                  </a:moveTo>
                  <a:cubicBezTo>
                    <a:pt x="5694" y="20057"/>
                    <a:pt x="1542" y="15905"/>
                    <a:pt x="1542" y="10800"/>
                  </a:cubicBezTo>
                  <a:cubicBezTo>
                    <a:pt x="1542" y="5694"/>
                    <a:pt x="5694" y="1542"/>
                    <a:pt x="10800" y="1542"/>
                  </a:cubicBezTo>
                  <a:cubicBezTo>
                    <a:pt x="15905" y="1542"/>
                    <a:pt x="20057" y="5694"/>
                    <a:pt x="20057" y="10800"/>
                  </a:cubicBezTo>
                  <a:cubicBezTo>
                    <a:pt x="20057" y="15905"/>
                    <a:pt x="15905" y="20057"/>
                    <a:pt x="10800" y="20057"/>
                  </a:cubicBezTo>
                  <a:moveTo>
                    <a:pt x="10800" y="0"/>
                  </a:moveTo>
                  <a:cubicBezTo>
                    <a:pt x="4834" y="0"/>
                    <a:pt x="0" y="4834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5" y="21600"/>
                    <a:pt x="21599" y="16765"/>
                    <a:pt x="21599" y="10800"/>
                  </a:cubicBezTo>
                  <a:cubicBezTo>
                    <a:pt x="21599" y="4834"/>
                    <a:pt x="1676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361950" y="3582988"/>
            <a:ext cx="269875" cy="358775"/>
            <a:chOff x="361950" y="3582988"/>
            <a:chExt cx="269875" cy="358775"/>
          </a:xfrm>
          <a:solidFill>
            <a:schemeClr val="bg1"/>
          </a:solidFill>
        </p:grpSpPr>
        <p:sp>
          <p:nvSpPr>
            <p:cNvPr id="124" name="AutoShape 108"/>
            <p:cNvSpPr/>
            <p:nvPr/>
          </p:nvSpPr>
          <p:spPr bwMode="auto">
            <a:xfrm>
              <a:off x="428625" y="3649663"/>
              <a:ext cx="134938" cy="1349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25" name="AutoShape 109"/>
            <p:cNvSpPr/>
            <p:nvPr/>
          </p:nvSpPr>
          <p:spPr bwMode="auto">
            <a:xfrm>
              <a:off x="361950" y="3582988"/>
              <a:ext cx="269875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26" name="Group 112"/>
          <p:cNvGrpSpPr/>
          <p:nvPr/>
        </p:nvGrpSpPr>
        <p:grpSpPr>
          <a:xfrm>
            <a:off x="3909765" y="2886073"/>
            <a:ext cx="359779" cy="337063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27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28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129" name="AutoShape 112"/>
          <p:cNvSpPr/>
          <p:nvPr/>
        </p:nvSpPr>
        <p:spPr bwMode="auto">
          <a:xfrm>
            <a:off x="3190875" y="2863850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2528974" y="2863357"/>
            <a:ext cx="246811" cy="35977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31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32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133" name="AutoShape 115"/>
          <p:cNvSpPr/>
          <p:nvPr/>
        </p:nvSpPr>
        <p:spPr bwMode="auto">
          <a:xfrm>
            <a:off x="1798638" y="2863850"/>
            <a:ext cx="26987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800" y="12825"/>
                </a:moveTo>
                <a:lnTo>
                  <a:pt x="19800" y="13500"/>
                </a:lnTo>
                <a:lnTo>
                  <a:pt x="19800" y="14850"/>
                </a:lnTo>
                <a:lnTo>
                  <a:pt x="19800" y="15525"/>
                </a:lnTo>
                <a:cubicBezTo>
                  <a:pt x="19800" y="18129"/>
                  <a:pt x="16972" y="20249"/>
                  <a:pt x="13499" y="20249"/>
                </a:cubicBezTo>
                <a:lnTo>
                  <a:pt x="8099" y="20249"/>
                </a:lnTo>
                <a:cubicBezTo>
                  <a:pt x="4627" y="20249"/>
                  <a:pt x="1800" y="18129"/>
                  <a:pt x="1800" y="15525"/>
                </a:cubicBezTo>
                <a:lnTo>
                  <a:pt x="1800" y="14850"/>
                </a:lnTo>
                <a:lnTo>
                  <a:pt x="1800" y="13500"/>
                </a:lnTo>
                <a:lnTo>
                  <a:pt x="1800" y="12825"/>
                </a:lnTo>
                <a:lnTo>
                  <a:pt x="1800" y="10800"/>
                </a:lnTo>
                <a:cubicBezTo>
                  <a:pt x="1800" y="10427"/>
                  <a:pt x="2203" y="10124"/>
                  <a:pt x="2699" y="10124"/>
                </a:cubicBezTo>
                <a:lnTo>
                  <a:pt x="4499" y="10124"/>
                </a:lnTo>
                <a:lnTo>
                  <a:pt x="17100" y="10124"/>
                </a:lnTo>
                <a:lnTo>
                  <a:pt x="18899" y="10124"/>
                </a:lnTo>
                <a:cubicBezTo>
                  <a:pt x="19396" y="10124"/>
                  <a:pt x="19800" y="10427"/>
                  <a:pt x="19800" y="10800"/>
                </a:cubicBezTo>
                <a:cubicBezTo>
                  <a:pt x="19800" y="10800"/>
                  <a:pt x="19800" y="12825"/>
                  <a:pt x="19800" y="12825"/>
                </a:cubicBezTo>
                <a:close/>
                <a:moveTo>
                  <a:pt x="14400" y="6075"/>
                </a:moveTo>
                <a:lnTo>
                  <a:pt x="14400" y="6076"/>
                </a:lnTo>
                <a:lnTo>
                  <a:pt x="14400" y="8774"/>
                </a:lnTo>
                <a:lnTo>
                  <a:pt x="7200" y="8774"/>
                </a:lnTo>
                <a:lnTo>
                  <a:pt x="7200" y="6076"/>
                </a:lnTo>
                <a:lnTo>
                  <a:pt x="7200" y="6075"/>
                </a:lnTo>
                <a:cubicBezTo>
                  <a:pt x="7200" y="4583"/>
                  <a:pt x="8811" y="3375"/>
                  <a:pt x="10800" y="3375"/>
                </a:cubicBezTo>
                <a:cubicBezTo>
                  <a:pt x="12788" y="3375"/>
                  <a:pt x="14400" y="4583"/>
                  <a:pt x="14400" y="6075"/>
                </a:cubicBezTo>
                <a:moveTo>
                  <a:pt x="4499" y="6075"/>
                </a:moveTo>
                <a:cubicBezTo>
                  <a:pt x="4499" y="3465"/>
                  <a:pt x="7320" y="1350"/>
                  <a:pt x="10800" y="1350"/>
                </a:cubicBezTo>
                <a:cubicBezTo>
                  <a:pt x="14279" y="1350"/>
                  <a:pt x="17100" y="3465"/>
                  <a:pt x="17100" y="6075"/>
                </a:cubicBezTo>
                <a:lnTo>
                  <a:pt x="17100" y="8774"/>
                </a:lnTo>
                <a:lnTo>
                  <a:pt x="15299" y="8774"/>
                </a:lnTo>
                <a:lnTo>
                  <a:pt x="15299" y="6076"/>
                </a:lnTo>
                <a:cubicBezTo>
                  <a:pt x="15299" y="4212"/>
                  <a:pt x="13285" y="2701"/>
                  <a:pt x="10800" y="2701"/>
                </a:cubicBezTo>
                <a:cubicBezTo>
                  <a:pt x="8314" y="2701"/>
                  <a:pt x="6299" y="4212"/>
                  <a:pt x="6299" y="6076"/>
                </a:cubicBezTo>
                <a:lnTo>
                  <a:pt x="6299" y="8774"/>
                </a:lnTo>
                <a:lnTo>
                  <a:pt x="4499" y="8774"/>
                </a:lnTo>
                <a:cubicBezTo>
                  <a:pt x="4499" y="8774"/>
                  <a:pt x="4499" y="6075"/>
                  <a:pt x="4499" y="6075"/>
                </a:cubicBezTo>
                <a:close/>
                <a:moveTo>
                  <a:pt x="18899" y="8774"/>
                </a:moveTo>
                <a:lnTo>
                  <a:pt x="18899" y="6075"/>
                </a:lnTo>
                <a:cubicBezTo>
                  <a:pt x="18899" y="2719"/>
                  <a:pt x="15274" y="0"/>
                  <a:pt x="10800" y="0"/>
                </a:cubicBezTo>
                <a:cubicBezTo>
                  <a:pt x="6325" y="0"/>
                  <a:pt x="2699" y="2719"/>
                  <a:pt x="2699" y="6075"/>
                </a:cubicBezTo>
                <a:lnTo>
                  <a:pt x="2699" y="8774"/>
                </a:lnTo>
                <a:cubicBezTo>
                  <a:pt x="1208" y="8774"/>
                  <a:pt x="0" y="9681"/>
                  <a:pt x="0" y="10800"/>
                </a:cubicBezTo>
                <a:lnTo>
                  <a:pt x="0" y="12825"/>
                </a:lnTo>
                <a:lnTo>
                  <a:pt x="0" y="13500"/>
                </a:lnTo>
                <a:lnTo>
                  <a:pt x="0" y="14850"/>
                </a:lnTo>
                <a:lnTo>
                  <a:pt x="0" y="15525"/>
                </a:lnTo>
                <a:cubicBezTo>
                  <a:pt x="0" y="18880"/>
                  <a:pt x="3625" y="21599"/>
                  <a:pt x="8099" y="21599"/>
                </a:cubicBezTo>
                <a:lnTo>
                  <a:pt x="13499" y="21599"/>
                </a:lnTo>
                <a:cubicBezTo>
                  <a:pt x="17974" y="21599"/>
                  <a:pt x="21600" y="18880"/>
                  <a:pt x="21600" y="15525"/>
                </a:cubicBezTo>
                <a:lnTo>
                  <a:pt x="21600" y="14850"/>
                </a:lnTo>
                <a:lnTo>
                  <a:pt x="21600" y="13500"/>
                </a:lnTo>
                <a:lnTo>
                  <a:pt x="21600" y="12825"/>
                </a:lnTo>
                <a:lnTo>
                  <a:pt x="21600" y="10800"/>
                </a:lnTo>
                <a:cubicBezTo>
                  <a:pt x="21600" y="9681"/>
                  <a:pt x="20391" y="8774"/>
                  <a:pt x="18899" y="877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34" name="AutoShape 116"/>
          <p:cNvSpPr/>
          <p:nvPr/>
        </p:nvSpPr>
        <p:spPr bwMode="auto">
          <a:xfrm>
            <a:off x="1911350" y="3076575"/>
            <a:ext cx="44450" cy="68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838" y="0"/>
                  <a:pt x="0" y="3226"/>
                  <a:pt x="0" y="7201"/>
                </a:cubicBezTo>
                <a:cubicBezTo>
                  <a:pt x="0" y="9390"/>
                  <a:pt x="1798" y="13537"/>
                  <a:pt x="3601" y="16821"/>
                </a:cubicBezTo>
                <a:cubicBezTo>
                  <a:pt x="5070" y="19493"/>
                  <a:pt x="6916" y="21600"/>
                  <a:pt x="10800" y="21600"/>
                </a:cubicBezTo>
                <a:cubicBezTo>
                  <a:pt x="15016" y="21600"/>
                  <a:pt x="16529" y="19514"/>
                  <a:pt x="18003" y="16858"/>
                </a:cubicBezTo>
                <a:cubicBezTo>
                  <a:pt x="19828" y="13567"/>
                  <a:pt x="21600" y="9397"/>
                  <a:pt x="21600" y="7201"/>
                </a:cubicBezTo>
                <a:cubicBezTo>
                  <a:pt x="21600" y="3226"/>
                  <a:pt x="16761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35" name="AutoShape 117"/>
          <p:cNvSpPr/>
          <p:nvPr/>
        </p:nvSpPr>
        <p:spPr bwMode="auto">
          <a:xfrm>
            <a:off x="1035050" y="2930525"/>
            <a:ext cx="360363" cy="269875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rPr>
              <a:t>	</a:t>
            </a:r>
          </a:p>
        </p:txBody>
      </p:sp>
      <p:grpSp>
        <p:nvGrpSpPr>
          <p:cNvPr id="136" name="Group 121"/>
          <p:cNvGrpSpPr/>
          <p:nvPr/>
        </p:nvGrpSpPr>
        <p:grpSpPr>
          <a:xfrm>
            <a:off x="317500" y="2908790"/>
            <a:ext cx="359165" cy="269526"/>
            <a:chOff x="723900" y="3569494"/>
            <a:chExt cx="464344" cy="348456"/>
          </a:xfrm>
          <a:solidFill>
            <a:schemeClr val="bg1"/>
          </a:solidFill>
        </p:grpSpPr>
        <p:sp>
          <p:nvSpPr>
            <p:cNvPr id="137" name="AutoShape 118"/>
            <p:cNvSpPr/>
            <p:nvPr/>
          </p:nvSpPr>
          <p:spPr bwMode="auto">
            <a:xfrm>
              <a:off x="723900" y="3569494"/>
              <a:ext cx="464344" cy="348456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38" name="AutoShape 119"/>
            <p:cNvSpPr/>
            <p:nvPr/>
          </p:nvSpPr>
          <p:spPr bwMode="auto">
            <a:xfrm>
              <a:off x="1013619" y="3699669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39" name="Group 124"/>
          <p:cNvGrpSpPr/>
          <p:nvPr/>
        </p:nvGrpSpPr>
        <p:grpSpPr>
          <a:xfrm>
            <a:off x="3909765" y="2178795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140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41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42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3191434" y="2145028"/>
            <a:ext cx="359165" cy="3591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144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45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46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 flipH="1">
            <a:off x="2473104" y="2145028"/>
            <a:ext cx="359165" cy="35916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14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4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150" name="AutoShape 128"/>
          <p:cNvSpPr/>
          <p:nvPr/>
        </p:nvSpPr>
        <p:spPr bwMode="auto">
          <a:xfrm>
            <a:off x="1754188" y="2144713"/>
            <a:ext cx="360362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850" y="12150"/>
                </a:moveTo>
                <a:cubicBezTo>
                  <a:pt x="13851" y="12150"/>
                  <a:pt x="12926" y="11859"/>
                  <a:pt x="12124" y="11386"/>
                </a:cubicBezTo>
                <a:lnTo>
                  <a:pt x="11892" y="11618"/>
                </a:lnTo>
                <a:lnTo>
                  <a:pt x="11132" y="12377"/>
                </a:lnTo>
                <a:lnTo>
                  <a:pt x="9846" y="13663"/>
                </a:lnTo>
                <a:cubicBezTo>
                  <a:pt x="9593" y="13916"/>
                  <a:pt x="9451" y="14260"/>
                  <a:pt x="9451" y="14617"/>
                </a:cubicBezTo>
                <a:lnTo>
                  <a:pt x="9451" y="16200"/>
                </a:lnTo>
                <a:lnTo>
                  <a:pt x="8101" y="16200"/>
                </a:lnTo>
                <a:cubicBezTo>
                  <a:pt x="7356" y="16200"/>
                  <a:pt x="6751" y="16804"/>
                  <a:pt x="6751" y="17549"/>
                </a:cubicBezTo>
                <a:lnTo>
                  <a:pt x="6751" y="18900"/>
                </a:lnTo>
                <a:lnTo>
                  <a:pt x="5170" y="18900"/>
                </a:lnTo>
                <a:cubicBezTo>
                  <a:pt x="4812" y="18900"/>
                  <a:pt x="4469" y="19042"/>
                  <a:pt x="4216" y="19295"/>
                </a:cubicBezTo>
                <a:lnTo>
                  <a:pt x="3259" y="20252"/>
                </a:lnTo>
                <a:lnTo>
                  <a:pt x="1352" y="20249"/>
                </a:lnTo>
                <a:lnTo>
                  <a:pt x="1350" y="18326"/>
                </a:lnTo>
                <a:lnTo>
                  <a:pt x="9223" y="10467"/>
                </a:lnTo>
                <a:cubicBezTo>
                  <a:pt x="9223" y="10467"/>
                  <a:pt x="9223" y="10467"/>
                  <a:pt x="9224" y="10468"/>
                </a:cubicBezTo>
                <a:lnTo>
                  <a:pt x="10215" y="9477"/>
                </a:lnTo>
                <a:cubicBezTo>
                  <a:pt x="9741" y="8674"/>
                  <a:pt x="9451" y="7748"/>
                  <a:pt x="9451" y="6750"/>
                </a:cubicBezTo>
                <a:cubicBezTo>
                  <a:pt x="9451" y="3767"/>
                  <a:pt x="11869" y="1350"/>
                  <a:pt x="14850" y="1350"/>
                </a:cubicBezTo>
                <a:cubicBezTo>
                  <a:pt x="17832" y="1350"/>
                  <a:pt x="20250" y="3767"/>
                  <a:pt x="20250" y="6750"/>
                </a:cubicBezTo>
                <a:cubicBezTo>
                  <a:pt x="20250" y="9732"/>
                  <a:pt x="17832" y="12150"/>
                  <a:pt x="14850" y="12150"/>
                </a:cubicBezTo>
                <a:moveTo>
                  <a:pt x="14850" y="0"/>
                </a:moveTo>
                <a:cubicBezTo>
                  <a:pt x="11123" y="0"/>
                  <a:pt x="8101" y="3022"/>
                  <a:pt x="8101" y="6750"/>
                </a:cubicBezTo>
                <a:cubicBezTo>
                  <a:pt x="8101" y="7617"/>
                  <a:pt x="8283" y="8438"/>
                  <a:pt x="8582" y="9199"/>
                </a:cubicBezTo>
                <a:lnTo>
                  <a:pt x="383" y="17400"/>
                </a:lnTo>
                <a:cubicBezTo>
                  <a:pt x="146" y="17637"/>
                  <a:pt x="0" y="17863"/>
                  <a:pt x="0" y="18225"/>
                </a:cubicBezTo>
                <a:lnTo>
                  <a:pt x="0" y="20249"/>
                </a:lnTo>
                <a:cubicBezTo>
                  <a:pt x="0" y="20972"/>
                  <a:pt x="626" y="21599"/>
                  <a:pt x="1349" y="21599"/>
                </a:cubicBezTo>
                <a:lnTo>
                  <a:pt x="3374" y="21599"/>
                </a:lnTo>
                <a:cubicBezTo>
                  <a:pt x="3736" y="21599"/>
                  <a:pt x="3965" y="21455"/>
                  <a:pt x="4202" y="21219"/>
                </a:cubicBezTo>
                <a:lnTo>
                  <a:pt x="5170" y="20249"/>
                </a:lnTo>
                <a:lnTo>
                  <a:pt x="6751" y="20249"/>
                </a:lnTo>
                <a:cubicBezTo>
                  <a:pt x="7496" y="20249"/>
                  <a:pt x="8101" y="19645"/>
                  <a:pt x="8101" y="18900"/>
                </a:cubicBezTo>
                <a:lnTo>
                  <a:pt x="8101" y="17549"/>
                </a:lnTo>
                <a:lnTo>
                  <a:pt x="9451" y="17549"/>
                </a:lnTo>
                <a:cubicBezTo>
                  <a:pt x="10196" y="17549"/>
                  <a:pt x="10801" y="16945"/>
                  <a:pt x="10801" y="16200"/>
                </a:cubicBezTo>
                <a:lnTo>
                  <a:pt x="10801" y="14617"/>
                </a:lnTo>
                <a:lnTo>
                  <a:pt x="12400" y="13018"/>
                </a:lnTo>
                <a:cubicBezTo>
                  <a:pt x="13162" y="13317"/>
                  <a:pt x="13982" y="13500"/>
                  <a:pt x="14850" y="13500"/>
                </a:cubicBezTo>
                <a:cubicBezTo>
                  <a:pt x="18577" y="13500"/>
                  <a:pt x="21599" y="10477"/>
                  <a:pt x="21599" y="6750"/>
                </a:cubicBezTo>
                <a:cubicBezTo>
                  <a:pt x="21599" y="3022"/>
                  <a:pt x="18577" y="0"/>
                  <a:pt x="1485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51" name="AutoShape 129"/>
          <p:cNvSpPr/>
          <p:nvPr/>
        </p:nvSpPr>
        <p:spPr bwMode="auto">
          <a:xfrm>
            <a:off x="1979613" y="2189163"/>
            <a:ext cx="88900" cy="90487"/>
          </a:xfrm>
          <a:custGeom>
            <a:avLst/>
            <a:gdLst>
              <a:gd name="T0" fmla="*/ 10800 w 21600"/>
              <a:gd name="T1" fmla="+- 0 10800 134"/>
              <a:gd name="T2" fmla="*/ 10800 h 21333"/>
              <a:gd name="T3" fmla="*/ 10800 w 21600"/>
              <a:gd name="T4" fmla="+- 0 10800 134"/>
              <a:gd name="T5" fmla="*/ 10800 h 21333"/>
              <a:gd name="T6" fmla="*/ 10800 w 21600"/>
              <a:gd name="T7" fmla="+- 0 10800 134"/>
              <a:gd name="T8" fmla="*/ 10800 h 21333"/>
              <a:gd name="T9" fmla="*/ 10800 w 21600"/>
              <a:gd name="T10" fmla="+- 0 10800 134"/>
              <a:gd name="T11" fmla="*/ 10800 h 21333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333">
                <a:moveTo>
                  <a:pt x="13008" y="18684"/>
                </a:moveTo>
                <a:cubicBezTo>
                  <a:pt x="9017" y="15850"/>
                  <a:pt x="5542" y="12415"/>
                  <a:pt x="2694" y="8570"/>
                </a:cubicBezTo>
                <a:cubicBezTo>
                  <a:pt x="3736" y="5628"/>
                  <a:pt x="5693" y="3697"/>
                  <a:pt x="8585" y="2647"/>
                </a:cubicBezTo>
                <a:cubicBezTo>
                  <a:pt x="12578" y="5489"/>
                  <a:pt x="16048" y="8911"/>
                  <a:pt x="18889" y="12809"/>
                </a:cubicBezTo>
                <a:cubicBezTo>
                  <a:pt x="17836" y="15730"/>
                  <a:pt x="15883" y="17647"/>
                  <a:pt x="13008" y="18684"/>
                </a:cubicBezTo>
                <a:moveTo>
                  <a:pt x="21110" y="11295"/>
                </a:moveTo>
                <a:cubicBezTo>
                  <a:pt x="18081" y="7130"/>
                  <a:pt x="14396" y="3496"/>
                  <a:pt x="10161" y="484"/>
                </a:cubicBezTo>
                <a:cubicBezTo>
                  <a:pt x="9468" y="-8"/>
                  <a:pt x="8579" y="-134"/>
                  <a:pt x="7778" y="145"/>
                </a:cubicBezTo>
                <a:cubicBezTo>
                  <a:pt x="4027" y="1450"/>
                  <a:pt x="1463" y="3983"/>
                  <a:pt x="145" y="7687"/>
                </a:cubicBezTo>
                <a:cubicBezTo>
                  <a:pt x="46" y="7962"/>
                  <a:pt x="0" y="8252"/>
                  <a:pt x="0" y="8537"/>
                </a:cubicBezTo>
                <a:cubicBezTo>
                  <a:pt x="0" y="9071"/>
                  <a:pt x="167" y="9596"/>
                  <a:pt x="487" y="10041"/>
                </a:cubicBezTo>
                <a:cubicBezTo>
                  <a:pt x="3525" y="14213"/>
                  <a:pt x="7211" y="17850"/>
                  <a:pt x="11431" y="20850"/>
                </a:cubicBezTo>
                <a:cubicBezTo>
                  <a:pt x="12122" y="21338"/>
                  <a:pt x="13010" y="21466"/>
                  <a:pt x="13812" y="21188"/>
                </a:cubicBezTo>
                <a:cubicBezTo>
                  <a:pt x="17563" y="19893"/>
                  <a:pt x="20133" y="17356"/>
                  <a:pt x="21451" y="13647"/>
                </a:cubicBezTo>
                <a:cubicBezTo>
                  <a:pt x="21551" y="13372"/>
                  <a:pt x="21600" y="13081"/>
                  <a:pt x="21600" y="12796"/>
                </a:cubicBezTo>
                <a:cubicBezTo>
                  <a:pt x="21600" y="12265"/>
                  <a:pt x="21429" y="11740"/>
                  <a:pt x="21110" y="1129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52" name="AutoShape 130"/>
          <p:cNvSpPr/>
          <p:nvPr/>
        </p:nvSpPr>
        <p:spPr bwMode="auto">
          <a:xfrm>
            <a:off x="1035050" y="2144713"/>
            <a:ext cx="360363" cy="35877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53" name="AutoShape 131"/>
          <p:cNvSpPr/>
          <p:nvPr/>
        </p:nvSpPr>
        <p:spPr bwMode="auto">
          <a:xfrm>
            <a:off x="339725" y="2144713"/>
            <a:ext cx="31432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057" y="5400"/>
                </a:moveTo>
                <a:lnTo>
                  <a:pt x="20057" y="6075"/>
                </a:lnTo>
                <a:lnTo>
                  <a:pt x="1542" y="6075"/>
                </a:lnTo>
                <a:lnTo>
                  <a:pt x="1542" y="5400"/>
                </a:lnTo>
                <a:lnTo>
                  <a:pt x="1542" y="4725"/>
                </a:lnTo>
                <a:cubicBezTo>
                  <a:pt x="1542" y="4352"/>
                  <a:pt x="1887" y="4050"/>
                  <a:pt x="2314" y="4050"/>
                </a:cubicBezTo>
                <a:lnTo>
                  <a:pt x="19285" y="4050"/>
                </a:lnTo>
                <a:cubicBezTo>
                  <a:pt x="19712" y="4050"/>
                  <a:pt x="20057" y="4352"/>
                  <a:pt x="20057" y="4725"/>
                </a:cubicBezTo>
                <a:cubicBezTo>
                  <a:pt x="20057" y="4725"/>
                  <a:pt x="20057" y="5400"/>
                  <a:pt x="20057" y="5400"/>
                </a:cubicBezTo>
                <a:close/>
                <a:moveTo>
                  <a:pt x="18514" y="18900"/>
                </a:moveTo>
                <a:cubicBezTo>
                  <a:pt x="18514" y="19644"/>
                  <a:pt x="17822" y="20249"/>
                  <a:pt x="16971" y="20249"/>
                </a:cubicBezTo>
                <a:lnTo>
                  <a:pt x="4628" y="20249"/>
                </a:lnTo>
                <a:cubicBezTo>
                  <a:pt x="3777" y="20249"/>
                  <a:pt x="3085" y="19644"/>
                  <a:pt x="3085" y="18900"/>
                </a:cubicBezTo>
                <a:lnTo>
                  <a:pt x="3085" y="7425"/>
                </a:lnTo>
                <a:lnTo>
                  <a:pt x="18514" y="7425"/>
                </a:lnTo>
                <a:cubicBezTo>
                  <a:pt x="18514" y="7425"/>
                  <a:pt x="18514" y="18900"/>
                  <a:pt x="18514" y="18900"/>
                </a:cubicBezTo>
                <a:close/>
                <a:moveTo>
                  <a:pt x="6171" y="2025"/>
                </a:moveTo>
                <a:cubicBezTo>
                  <a:pt x="6171" y="1652"/>
                  <a:pt x="6516" y="1350"/>
                  <a:pt x="6942" y="1350"/>
                </a:cubicBezTo>
                <a:lnTo>
                  <a:pt x="14657" y="1350"/>
                </a:lnTo>
                <a:cubicBezTo>
                  <a:pt x="15083" y="1350"/>
                  <a:pt x="15428" y="1652"/>
                  <a:pt x="15428" y="2025"/>
                </a:cubicBezTo>
                <a:lnTo>
                  <a:pt x="15428" y="2700"/>
                </a:lnTo>
                <a:lnTo>
                  <a:pt x="6171" y="2700"/>
                </a:lnTo>
                <a:cubicBezTo>
                  <a:pt x="6171" y="2700"/>
                  <a:pt x="6171" y="2025"/>
                  <a:pt x="6171" y="2025"/>
                </a:cubicBezTo>
                <a:close/>
                <a:moveTo>
                  <a:pt x="21585" y="4601"/>
                </a:moveTo>
                <a:cubicBezTo>
                  <a:pt x="21511" y="3541"/>
                  <a:pt x="20516" y="2700"/>
                  <a:pt x="19285" y="2700"/>
                </a:cubicBezTo>
                <a:lnTo>
                  <a:pt x="16971" y="2700"/>
                </a:lnTo>
                <a:lnTo>
                  <a:pt x="16971" y="2025"/>
                </a:lnTo>
                <a:cubicBezTo>
                  <a:pt x="16971" y="906"/>
                  <a:pt x="15935" y="0"/>
                  <a:pt x="14657" y="0"/>
                </a:cubicBezTo>
                <a:lnTo>
                  <a:pt x="6942" y="0"/>
                </a:lnTo>
                <a:cubicBezTo>
                  <a:pt x="5664" y="0"/>
                  <a:pt x="4628" y="906"/>
                  <a:pt x="4628" y="2025"/>
                </a:cubicBezTo>
                <a:lnTo>
                  <a:pt x="4628" y="2700"/>
                </a:lnTo>
                <a:lnTo>
                  <a:pt x="2314" y="2700"/>
                </a:lnTo>
                <a:cubicBezTo>
                  <a:pt x="1083" y="2700"/>
                  <a:pt x="88" y="3541"/>
                  <a:pt x="14" y="4601"/>
                </a:cubicBezTo>
                <a:lnTo>
                  <a:pt x="0" y="4601"/>
                </a:lnTo>
                <a:lnTo>
                  <a:pt x="0" y="5400"/>
                </a:lnTo>
                <a:lnTo>
                  <a:pt x="0" y="6075"/>
                </a:lnTo>
                <a:cubicBezTo>
                  <a:pt x="0" y="6820"/>
                  <a:pt x="691" y="7425"/>
                  <a:pt x="1542" y="7425"/>
                </a:cubicBezTo>
                <a:lnTo>
                  <a:pt x="1542" y="18900"/>
                </a:lnTo>
                <a:cubicBezTo>
                  <a:pt x="1542" y="20391"/>
                  <a:pt x="2924" y="21599"/>
                  <a:pt x="4628" y="21599"/>
                </a:cubicBezTo>
                <a:lnTo>
                  <a:pt x="16971" y="21599"/>
                </a:lnTo>
                <a:cubicBezTo>
                  <a:pt x="18675" y="21599"/>
                  <a:pt x="20057" y="20391"/>
                  <a:pt x="20057" y="18900"/>
                </a:cubicBezTo>
                <a:lnTo>
                  <a:pt x="20057" y="7425"/>
                </a:lnTo>
                <a:cubicBezTo>
                  <a:pt x="20908" y="7425"/>
                  <a:pt x="21599" y="6820"/>
                  <a:pt x="21599" y="6075"/>
                </a:cubicBezTo>
                <a:lnTo>
                  <a:pt x="21599" y="5400"/>
                </a:lnTo>
                <a:lnTo>
                  <a:pt x="21599" y="4601"/>
                </a:lnTo>
                <a:cubicBezTo>
                  <a:pt x="21599" y="4601"/>
                  <a:pt x="21585" y="4601"/>
                  <a:pt x="21585" y="4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54" name="AutoShape 132"/>
          <p:cNvSpPr/>
          <p:nvPr/>
        </p:nvSpPr>
        <p:spPr bwMode="auto">
          <a:xfrm>
            <a:off x="406400" y="2290763"/>
            <a:ext cx="46038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55" name="AutoShape 133"/>
          <p:cNvSpPr/>
          <p:nvPr/>
        </p:nvSpPr>
        <p:spPr bwMode="auto">
          <a:xfrm>
            <a:off x="474663" y="2290763"/>
            <a:ext cx="44450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56" name="AutoShape 134"/>
          <p:cNvSpPr/>
          <p:nvPr/>
        </p:nvSpPr>
        <p:spPr bwMode="auto">
          <a:xfrm>
            <a:off x="541338" y="2290763"/>
            <a:ext cx="44450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57" name="AutoShape 135"/>
          <p:cNvSpPr/>
          <p:nvPr/>
        </p:nvSpPr>
        <p:spPr bwMode="auto">
          <a:xfrm>
            <a:off x="3910013" y="1482725"/>
            <a:ext cx="358775" cy="2460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681"/>
                </a:moveTo>
                <a:lnTo>
                  <a:pt x="19651" y="18681"/>
                </a:lnTo>
                <a:lnTo>
                  <a:pt x="19575" y="18681"/>
                </a:lnTo>
                <a:lnTo>
                  <a:pt x="16874" y="14754"/>
                </a:lnTo>
                <a:lnTo>
                  <a:pt x="16874" y="14727"/>
                </a:lnTo>
                <a:lnTo>
                  <a:pt x="16199" y="13745"/>
                </a:lnTo>
                <a:lnTo>
                  <a:pt x="16199" y="7854"/>
                </a:lnTo>
                <a:lnTo>
                  <a:pt x="19575" y="2945"/>
                </a:lnTo>
                <a:lnTo>
                  <a:pt x="19651" y="2945"/>
                </a:lnTo>
                <a:lnTo>
                  <a:pt x="20249" y="2945"/>
                </a:lnTo>
                <a:cubicBezTo>
                  <a:pt x="20249" y="2945"/>
                  <a:pt x="20249" y="18681"/>
                  <a:pt x="20249" y="18681"/>
                </a:cubicBezTo>
                <a:close/>
                <a:moveTo>
                  <a:pt x="2024" y="19636"/>
                </a:moveTo>
                <a:cubicBezTo>
                  <a:pt x="1651" y="19636"/>
                  <a:pt x="1349" y="19195"/>
                  <a:pt x="1349" y="18654"/>
                </a:cubicBezTo>
                <a:lnTo>
                  <a:pt x="1349" y="2945"/>
                </a:lnTo>
                <a:cubicBezTo>
                  <a:pt x="1349" y="2402"/>
                  <a:pt x="1651" y="1963"/>
                  <a:pt x="2024" y="1963"/>
                </a:cubicBezTo>
                <a:lnTo>
                  <a:pt x="14849" y="1963"/>
                </a:lnTo>
                <a:cubicBezTo>
                  <a:pt x="15221" y="1963"/>
                  <a:pt x="15524" y="2403"/>
                  <a:pt x="15524" y="2945"/>
                </a:cubicBezTo>
                <a:lnTo>
                  <a:pt x="15524" y="18654"/>
                </a:lnTo>
                <a:cubicBezTo>
                  <a:pt x="15524" y="19195"/>
                  <a:pt x="15221" y="19636"/>
                  <a:pt x="14849" y="19636"/>
                </a:cubicBezTo>
                <a:cubicBezTo>
                  <a:pt x="14849" y="19636"/>
                  <a:pt x="2024" y="19636"/>
                  <a:pt x="2024" y="19636"/>
                </a:cubicBezTo>
                <a:close/>
                <a:moveTo>
                  <a:pt x="20249" y="981"/>
                </a:moveTo>
                <a:lnTo>
                  <a:pt x="19651" y="981"/>
                </a:lnTo>
                <a:cubicBezTo>
                  <a:pt x="19296" y="981"/>
                  <a:pt x="18956" y="1185"/>
                  <a:pt x="18703" y="1547"/>
                </a:cubicBezTo>
                <a:lnTo>
                  <a:pt x="16874" y="4170"/>
                </a:lnTo>
                <a:lnTo>
                  <a:pt x="16874" y="2945"/>
                </a:lnTo>
                <a:cubicBezTo>
                  <a:pt x="16874" y="1317"/>
                  <a:pt x="15967" y="0"/>
                  <a:pt x="14849" y="0"/>
                </a:cubicBezTo>
                <a:lnTo>
                  <a:pt x="2024" y="0"/>
                </a:lnTo>
                <a:cubicBezTo>
                  <a:pt x="908" y="0"/>
                  <a:pt x="0" y="1320"/>
                  <a:pt x="0" y="2945"/>
                </a:cubicBezTo>
                <a:lnTo>
                  <a:pt x="0" y="9789"/>
                </a:lnTo>
                <a:lnTo>
                  <a:pt x="0" y="18654"/>
                </a:lnTo>
                <a:cubicBezTo>
                  <a:pt x="0" y="20281"/>
                  <a:pt x="905" y="21599"/>
                  <a:pt x="2024" y="21599"/>
                </a:cubicBezTo>
                <a:lnTo>
                  <a:pt x="14849" y="21599"/>
                </a:lnTo>
                <a:cubicBezTo>
                  <a:pt x="15967" y="21599"/>
                  <a:pt x="16874" y="20281"/>
                  <a:pt x="16874" y="18654"/>
                </a:cubicBezTo>
                <a:lnTo>
                  <a:pt x="16874" y="17456"/>
                </a:lnTo>
                <a:lnTo>
                  <a:pt x="18703" y="20079"/>
                </a:lnTo>
                <a:cubicBezTo>
                  <a:pt x="18956" y="20442"/>
                  <a:pt x="19296" y="20645"/>
                  <a:pt x="19651" y="20645"/>
                </a:cubicBezTo>
                <a:lnTo>
                  <a:pt x="20249" y="20645"/>
                </a:lnTo>
                <a:cubicBezTo>
                  <a:pt x="20994" y="20645"/>
                  <a:pt x="21600" y="19765"/>
                  <a:pt x="21600" y="18681"/>
                </a:cubicBezTo>
                <a:lnTo>
                  <a:pt x="21600" y="2945"/>
                </a:lnTo>
                <a:cubicBezTo>
                  <a:pt x="21600" y="1860"/>
                  <a:pt x="20994" y="981"/>
                  <a:pt x="20249" y="9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190875" y="1425575"/>
            <a:ext cx="360363" cy="360363"/>
            <a:chOff x="3190875" y="1425575"/>
            <a:chExt cx="360363" cy="360363"/>
          </a:xfrm>
          <a:solidFill>
            <a:schemeClr val="bg1"/>
          </a:solidFill>
        </p:grpSpPr>
        <p:sp>
          <p:nvSpPr>
            <p:cNvPr id="159" name="AutoShape 136"/>
            <p:cNvSpPr/>
            <p:nvPr/>
          </p:nvSpPr>
          <p:spPr bwMode="auto">
            <a:xfrm>
              <a:off x="3382963" y="1471613"/>
              <a:ext cx="117475" cy="117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60" name="AutoShape 137"/>
            <p:cNvSpPr/>
            <p:nvPr/>
          </p:nvSpPr>
          <p:spPr bwMode="auto">
            <a:xfrm>
              <a:off x="3190875" y="1425575"/>
              <a:ext cx="360363" cy="360363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61" name="AutoShape 138"/>
            <p:cNvSpPr/>
            <p:nvPr/>
          </p:nvSpPr>
          <p:spPr bwMode="auto">
            <a:xfrm>
              <a:off x="3382963" y="1425575"/>
              <a:ext cx="168275" cy="1682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162" name="AutoShape 139"/>
          <p:cNvSpPr/>
          <p:nvPr/>
        </p:nvSpPr>
        <p:spPr bwMode="auto">
          <a:xfrm>
            <a:off x="2473325" y="1425575"/>
            <a:ext cx="358775" cy="349250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1754188" y="1471613"/>
            <a:ext cx="358775" cy="279400"/>
            <a:chOff x="1754188" y="1471613"/>
            <a:chExt cx="358775" cy="279400"/>
          </a:xfrm>
          <a:solidFill>
            <a:schemeClr val="bg1"/>
          </a:solidFill>
        </p:grpSpPr>
        <p:sp>
          <p:nvSpPr>
            <p:cNvPr id="164" name="AutoShape 140"/>
            <p:cNvSpPr/>
            <p:nvPr/>
          </p:nvSpPr>
          <p:spPr bwMode="auto">
            <a:xfrm>
              <a:off x="1798638" y="1516063"/>
              <a:ext cx="225425" cy="182562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65" name="AutoShape 141"/>
            <p:cNvSpPr/>
            <p:nvPr/>
          </p:nvSpPr>
          <p:spPr bwMode="auto">
            <a:xfrm>
              <a:off x="1754188" y="1471613"/>
              <a:ext cx="358775" cy="279400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66" name="AutoShape 142"/>
            <p:cNvSpPr/>
            <p:nvPr/>
          </p:nvSpPr>
          <p:spPr bwMode="auto">
            <a:xfrm>
              <a:off x="2035175" y="1527175"/>
              <a:ext cx="33338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67" name="AutoShape 143"/>
            <p:cNvSpPr/>
            <p:nvPr/>
          </p:nvSpPr>
          <p:spPr bwMode="auto">
            <a:xfrm>
              <a:off x="2024063" y="1673225"/>
              <a:ext cx="44450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68" name="AutoShape 144"/>
            <p:cNvSpPr/>
            <p:nvPr/>
          </p:nvSpPr>
          <p:spPr bwMode="auto">
            <a:xfrm>
              <a:off x="2035175" y="1639888"/>
              <a:ext cx="44450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69" name="AutoShape 145"/>
            <p:cNvSpPr/>
            <p:nvPr/>
          </p:nvSpPr>
          <p:spPr bwMode="auto">
            <a:xfrm>
              <a:off x="2035175" y="1606550"/>
              <a:ext cx="44450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70" name="AutoShape 146"/>
            <p:cNvSpPr/>
            <p:nvPr/>
          </p:nvSpPr>
          <p:spPr bwMode="auto">
            <a:xfrm>
              <a:off x="1844675" y="1560513"/>
              <a:ext cx="66675" cy="47625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1035050" y="1447800"/>
            <a:ext cx="360363" cy="315913"/>
            <a:chOff x="1035050" y="1447800"/>
            <a:chExt cx="360363" cy="315913"/>
          </a:xfrm>
          <a:solidFill>
            <a:schemeClr val="bg1"/>
          </a:solidFill>
        </p:grpSpPr>
        <p:sp>
          <p:nvSpPr>
            <p:cNvPr id="172" name="AutoShape 147"/>
            <p:cNvSpPr/>
            <p:nvPr/>
          </p:nvSpPr>
          <p:spPr bwMode="auto">
            <a:xfrm>
              <a:off x="1035050" y="1447800"/>
              <a:ext cx="360363" cy="315913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73" name="AutoShape 148"/>
            <p:cNvSpPr/>
            <p:nvPr/>
          </p:nvSpPr>
          <p:spPr bwMode="auto">
            <a:xfrm>
              <a:off x="1092200" y="1504950"/>
              <a:ext cx="52388" cy="523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174" name="AutoShape 149"/>
          <p:cNvSpPr/>
          <p:nvPr/>
        </p:nvSpPr>
        <p:spPr bwMode="auto">
          <a:xfrm>
            <a:off x="317500" y="1471613"/>
            <a:ext cx="358775" cy="257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椭圆 439"/>
          <p:cNvSpPr/>
          <p:nvPr/>
        </p:nvSpPr>
        <p:spPr>
          <a:xfrm>
            <a:off x="471488" y="1968211"/>
            <a:ext cx="1403928" cy="1403928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41" name="椭圆 440"/>
          <p:cNvSpPr/>
          <p:nvPr/>
        </p:nvSpPr>
        <p:spPr>
          <a:xfrm>
            <a:off x="7517317" y="1984231"/>
            <a:ext cx="1403928" cy="1403928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42" name="文本框 8"/>
          <p:cNvSpPr txBox="1">
            <a:spLocks noChangeArrowheads="1"/>
          </p:cNvSpPr>
          <p:nvPr/>
        </p:nvSpPr>
        <p:spPr bwMode="auto">
          <a:xfrm>
            <a:off x="569409" y="3703638"/>
            <a:ext cx="10999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设计尺寸：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16:9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43" name="文本框 13"/>
          <p:cNvSpPr txBox="1">
            <a:spLocks noChangeArrowheads="1"/>
          </p:cNvSpPr>
          <p:nvPr/>
        </p:nvSpPr>
        <p:spPr bwMode="auto">
          <a:xfrm>
            <a:off x="3017838" y="3703638"/>
            <a:ext cx="749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易于编辑</a:t>
            </a:r>
          </a:p>
        </p:txBody>
      </p:sp>
      <p:sp>
        <p:nvSpPr>
          <p:cNvPr id="444" name="文本框 17"/>
          <p:cNvSpPr txBox="1">
            <a:spLocks noChangeArrowheads="1"/>
          </p:cNvSpPr>
          <p:nvPr/>
        </p:nvSpPr>
        <p:spPr bwMode="auto">
          <a:xfrm>
            <a:off x="4285117" y="3703638"/>
            <a:ext cx="330250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lvl="0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中文</a:t>
            </a:r>
            <a:r>
              <a:rPr lang="zh-CN" altLang="en-US" sz="1100">
                <a:solidFill>
                  <a:prstClr val="white"/>
                </a:solidFill>
                <a:latin typeface="+mj-ea"/>
                <a:ea typeface="+mj-ea"/>
              </a:rPr>
              <a:t>：方正清刻本悦宋简体 </a:t>
            </a:r>
            <a:r>
              <a:rPr lang="en-US" altLang="zh-CN" sz="1100">
                <a:solidFill>
                  <a:prstClr val="white"/>
                </a:solidFill>
                <a:latin typeface="+mj-ea"/>
                <a:ea typeface="+mj-ea"/>
              </a:rPr>
              <a:t>(</a:t>
            </a:r>
            <a:r>
              <a:rPr lang="zh-CN" altLang="en-US" sz="1100">
                <a:solidFill>
                  <a:prstClr val="white"/>
                </a:solidFill>
                <a:latin typeface="+mj-ea"/>
                <a:ea typeface="+mj-ea"/>
              </a:rPr>
              <a:t>标题</a:t>
            </a:r>
            <a:r>
              <a:rPr lang="en-US" altLang="zh-CN" sz="1100">
                <a:solidFill>
                  <a:prstClr val="white"/>
                </a:solidFill>
                <a:latin typeface="+mj-ea"/>
                <a:ea typeface="+mj-ea"/>
              </a:rPr>
              <a:t>)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和微软雅黑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light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45" name="文本框 444"/>
          <p:cNvSpPr txBox="1">
            <a:spLocks noChangeArrowheads="1"/>
          </p:cNvSpPr>
          <p:nvPr/>
        </p:nvSpPr>
        <p:spPr bwMode="auto">
          <a:xfrm>
            <a:off x="7742238" y="3703638"/>
            <a:ext cx="10318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熊猫达人作品</a:t>
            </a:r>
          </a:p>
        </p:txBody>
      </p:sp>
      <p:sp>
        <p:nvSpPr>
          <p:cNvPr id="446" name="文本框 17"/>
          <p:cNvSpPr txBox="1">
            <a:spLocks noChangeArrowheads="1"/>
          </p:cNvSpPr>
          <p:nvPr/>
        </p:nvSpPr>
        <p:spPr bwMode="auto">
          <a:xfrm>
            <a:off x="4285117" y="3976688"/>
            <a:ext cx="353814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lvl="0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英文</a:t>
            </a:r>
            <a:r>
              <a:rPr lang="zh-CN" altLang="en-US" sz="1100">
                <a:solidFill>
                  <a:prstClr val="white"/>
                </a:solidFill>
                <a:latin typeface="+mj-ea"/>
                <a:ea typeface="+mj-ea"/>
              </a:rPr>
              <a:t>：方正清刻本悦宋简体 </a:t>
            </a:r>
            <a:r>
              <a:rPr lang="en-US" altLang="zh-CN" sz="1100">
                <a:solidFill>
                  <a:prstClr val="white"/>
                </a:solidFill>
                <a:latin typeface="+mj-ea"/>
                <a:ea typeface="+mj-ea"/>
              </a:rPr>
              <a:t>(</a:t>
            </a:r>
            <a:r>
              <a:rPr lang="zh-CN" altLang="en-US" sz="1100">
                <a:solidFill>
                  <a:prstClr val="white"/>
                </a:solidFill>
                <a:latin typeface="+mj-ea"/>
                <a:ea typeface="+mj-ea"/>
              </a:rPr>
              <a:t>标题</a:t>
            </a:r>
            <a:r>
              <a:rPr lang="en-US" altLang="zh-CN" sz="1100">
                <a:solidFill>
                  <a:prstClr val="white"/>
                </a:solidFill>
                <a:latin typeface="+mj-ea"/>
                <a:ea typeface="+mj-ea"/>
              </a:rPr>
              <a:t>) 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和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Calibri Light (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正文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)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47" name="文本框 446"/>
          <p:cNvSpPr txBox="1">
            <a:spLocks noChangeArrowheads="1"/>
          </p:cNvSpPr>
          <p:nvPr/>
        </p:nvSpPr>
        <p:spPr bwMode="auto">
          <a:xfrm>
            <a:off x="3556337" y="724281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6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使用说明</a:t>
            </a:r>
          </a:p>
        </p:txBody>
      </p:sp>
      <p:sp>
        <p:nvSpPr>
          <p:cNvPr id="448" name="Freeform 5"/>
          <p:cNvSpPr>
            <a:spLocks noEditPoints="1"/>
          </p:cNvSpPr>
          <p:nvPr/>
        </p:nvSpPr>
        <p:spPr bwMode="auto">
          <a:xfrm>
            <a:off x="731838" y="2236789"/>
            <a:ext cx="873125" cy="868363"/>
          </a:xfrm>
          <a:custGeom>
            <a:avLst/>
            <a:gdLst>
              <a:gd name="T0" fmla="*/ 474 w 550"/>
              <a:gd name="T1" fmla="*/ 105 h 547"/>
              <a:gd name="T2" fmla="*/ 550 w 550"/>
              <a:gd name="T3" fmla="*/ 31 h 547"/>
              <a:gd name="T4" fmla="*/ 532 w 550"/>
              <a:gd name="T5" fmla="*/ 12 h 547"/>
              <a:gd name="T6" fmla="*/ 468 w 550"/>
              <a:gd name="T7" fmla="*/ 73 h 547"/>
              <a:gd name="T8" fmla="*/ 166 w 550"/>
              <a:gd name="T9" fmla="*/ 73 h 547"/>
              <a:gd name="T10" fmla="*/ 166 w 550"/>
              <a:gd name="T11" fmla="*/ 0 h 547"/>
              <a:gd name="T12" fmla="*/ 72 w 550"/>
              <a:gd name="T13" fmla="*/ 0 h 547"/>
              <a:gd name="T14" fmla="*/ 72 w 550"/>
              <a:gd name="T15" fmla="*/ 73 h 547"/>
              <a:gd name="T16" fmla="*/ 0 w 550"/>
              <a:gd name="T17" fmla="*/ 73 h 547"/>
              <a:gd name="T18" fmla="*/ 0 w 550"/>
              <a:gd name="T19" fmla="*/ 167 h 547"/>
              <a:gd name="T20" fmla="*/ 72 w 550"/>
              <a:gd name="T21" fmla="*/ 167 h 547"/>
              <a:gd name="T22" fmla="*/ 72 w 550"/>
              <a:gd name="T23" fmla="*/ 475 h 547"/>
              <a:gd name="T24" fmla="*/ 380 w 550"/>
              <a:gd name="T25" fmla="*/ 475 h 547"/>
              <a:gd name="T26" fmla="*/ 380 w 550"/>
              <a:gd name="T27" fmla="*/ 547 h 547"/>
              <a:gd name="T28" fmla="*/ 474 w 550"/>
              <a:gd name="T29" fmla="*/ 547 h 547"/>
              <a:gd name="T30" fmla="*/ 474 w 550"/>
              <a:gd name="T31" fmla="*/ 475 h 547"/>
              <a:gd name="T32" fmla="*/ 547 w 550"/>
              <a:gd name="T33" fmla="*/ 475 h 547"/>
              <a:gd name="T34" fmla="*/ 547 w 550"/>
              <a:gd name="T35" fmla="*/ 381 h 547"/>
              <a:gd name="T36" fmla="*/ 474 w 550"/>
              <a:gd name="T37" fmla="*/ 381 h 547"/>
              <a:gd name="T38" fmla="*/ 474 w 550"/>
              <a:gd name="T39" fmla="*/ 105 h 547"/>
              <a:gd name="T40" fmla="*/ 447 w 550"/>
              <a:gd name="T41" fmla="*/ 381 h 547"/>
              <a:gd name="T42" fmla="*/ 406 w 550"/>
              <a:gd name="T43" fmla="*/ 381 h 547"/>
              <a:gd name="T44" fmla="*/ 406 w 550"/>
              <a:gd name="T45" fmla="*/ 171 h 547"/>
              <a:gd name="T46" fmla="*/ 447 w 550"/>
              <a:gd name="T47" fmla="*/ 130 h 547"/>
              <a:gd name="T48" fmla="*/ 447 w 550"/>
              <a:gd name="T49" fmla="*/ 381 h 547"/>
              <a:gd name="T50" fmla="*/ 371 w 550"/>
              <a:gd name="T51" fmla="*/ 167 h 547"/>
              <a:gd name="T52" fmla="*/ 166 w 550"/>
              <a:gd name="T53" fmla="*/ 366 h 547"/>
              <a:gd name="T54" fmla="*/ 166 w 550"/>
              <a:gd name="T55" fmla="*/ 167 h 547"/>
              <a:gd name="T56" fmla="*/ 371 w 550"/>
              <a:gd name="T57" fmla="*/ 167 h 547"/>
              <a:gd name="T58" fmla="*/ 380 w 550"/>
              <a:gd name="T59" fmla="*/ 196 h 547"/>
              <a:gd name="T60" fmla="*/ 380 w 550"/>
              <a:gd name="T61" fmla="*/ 381 h 547"/>
              <a:gd name="T62" fmla="*/ 189 w 550"/>
              <a:gd name="T63" fmla="*/ 381 h 547"/>
              <a:gd name="T64" fmla="*/ 380 w 550"/>
              <a:gd name="T65" fmla="*/ 196 h 547"/>
              <a:gd name="T66" fmla="*/ 98 w 550"/>
              <a:gd name="T67" fmla="*/ 26 h 547"/>
              <a:gd name="T68" fmla="*/ 140 w 550"/>
              <a:gd name="T69" fmla="*/ 26 h 547"/>
              <a:gd name="T70" fmla="*/ 140 w 550"/>
              <a:gd name="T71" fmla="*/ 73 h 547"/>
              <a:gd name="T72" fmla="*/ 98 w 550"/>
              <a:gd name="T73" fmla="*/ 73 h 547"/>
              <a:gd name="T74" fmla="*/ 98 w 550"/>
              <a:gd name="T75" fmla="*/ 26 h 547"/>
              <a:gd name="T76" fmla="*/ 26 w 550"/>
              <a:gd name="T77" fmla="*/ 100 h 547"/>
              <a:gd name="T78" fmla="*/ 441 w 550"/>
              <a:gd name="T79" fmla="*/ 100 h 547"/>
              <a:gd name="T80" fmla="*/ 398 w 550"/>
              <a:gd name="T81" fmla="*/ 141 h 547"/>
              <a:gd name="T82" fmla="*/ 26 w 550"/>
              <a:gd name="T83" fmla="*/ 141 h 547"/>
              <a:gd name="T84" fmla="*/ 26 w 550"/>
              <a:gd name="T85" fmla="*/ 100 h 547"/>
              <a:gd name="T86" fmla="*/ 447 w 550"/>
              <a:gd name="T87" fmla="*/ 521 h 547"/>
              <a:gd name="T88" fmla="*/ 406 w 550"/>
              <a:gd name="T89" fmla="*/ 521 h 547"/>
              <a:gd name="T90" fmla="*/ 406 w 550"/>
              <a:gd name="T91" fmla="*/ 475 h 547"/>
              <a:gd name="T92" fmla="*/ 447 w 550"/>
              <a:gd name="T93" fmla="*/ 475 h 547"/>
              <a:gd name="T94" fmla="*/ 447 w 550"/>
              <a:gd name="T95" fmla="*/ 521 h 547"/>
              <a:gd name="T96" fmla="*/ 521 w 550"/>
              <a:gd name="T97" fmla="*/ 449 h 547"/>
              <a:gd name="T98" fmla="*/ 98 w 550"/>
              <a:gd name="T99" fmla="*/ 449 h 547"/>
              <a:gd name="T100" fmla="*/ 98 w 550"/>
              <a:gd name="T101" fmla="*/ 167 h 547"/>
              <a:gd name="T102" fmla="*/ 140 w 550"/>
              <a:gd name="T103" fmla="*/ 167 h 547"/>
              <a:gd name="T104" fmla="*/ 140 w 550"/>
              <a:gd name="T105" fmla="*/ 408 h 547"/>
              <a:gd name="T106" fmla="*/ 521 w 550"/>
              <a:gd name="T107" fmla="*/ 408 h 547"/>
              <a:gd name="T108" fmla="*/ 521 w 550"/>
              <a:gd name="T109" fmla="*/ 449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0" h="547">
                <a:moveTo>
                  <a:pt x="474" y="105"/>
                </a:moveTo>
                <a:lnTo>
                  <a:pt x="550" y="31"/>
                </a:lnTo>
                <a:lnTo>
                  <a:pt x="532" y="12"/>
                </a:lnTo>
                <a:lnTo>
                  <a:pt x="468" y="73"/>
                </a:lnTo>
                <a:lnTo>
                  <a:pt x="166" y="73"/>
                </a:lnTo>
                <a:lnTo>
                  <a:pt x="166" y="0"/>
                </a:lnTo>
                <a:lnTo>
                  <a:pt x="72" y="0"/>
                </a:lnTo>
                <a:lnTo>
                  <a:pt x="72" y="73"/>
                </a:lnTo>
                <a:lnTo>
                  <a:pt x="0" y="73"/>
                </a:lnTo>
                <a:lnTo>
                  <a:pt x="0" y="167"/>
                </a:lnTo>
                <a:lnTo>
                  <a:pt x="72" y="167"/>
                </a:lnTo>
                <a:lnTo>
                  <a:pt x="72" y="475"/>
                </a:lnTo>
                <a:lnTo>
                  <a:pt x="380" y="475"/>
                </a:lnTo>
                <a:lnTo>
                  <a:pt x="380" y="547"/>
                </a:lnTo>
                <a:lnTo>
                  <a:pt x="474" y="547"/>
                </a:lnTo>
                <a:lnTo>
                  <a:pt x="474" y="475"/>
                </a:lnTo>
                <a:lnTo>
                  <a:pt x="547" y="475"/>
                </a:lnTo>
                <a:lnTo>
                  <a:pt x="547" y="381"/>
                </a:lnTo>
                <a:lnTo>
                  <a:pt x="474" y="381"/>
                </a:lnTo>
                <a:lnTo>
                  <a:pt x="474" y="105"/>
                </a:lnTo>
                <a:close/>
                <a:moveTo>
                  <a:pt x="447" y="381"/>
                </a:moveTo>
                <a:lnTo>
                  <a:pt x="406" y="381"/>
                </a:lnTo>
                <a:lnTo>
                  <a:pt x="406" y="171"/>
                </a:lnTo>
                <a:lnTo>
                  <a:pt x="447" y="130"/>
                </a:lnTo>
                <a:lnTo>
                  <a:pt x="447" y="381"/>
                </a:lnTo>
                <a:close/>
                <a:moveTo>
                  <a:pt x="371" y="167"/>
                </a:moveTo>
                <a:lnTo>
                  <a:pt x="166" y="366"/>
                </a:lnTo>
                <a:lnTo>
                  <a:pt x="166" y="167"/>
                </a:lnTo>
                <a:lnTo>
                  <a:pt x="371" y="167"/>
                </a:lnTo>
                <a:close/>
                <a:moveTo>
                  <a:pt x="380" y="196"/>
                </a:moveTo>
                <a:lnTo>
                  <a:pt x="380" y="381"/>
                </a:lnTo>
                <a:lnTo>
                  <a:pt x="189" y="381"/>
                </a:lnTo>
                <a:lnTo>
                  <a:pt x="380" y="196"/>
                </a:lnTo>
                <a:close/>
                <a:moveTo>
                  <a:pt x="98" y="26"/>
                </a:moveTo>
                <a:lnTo>
                  <a:pt x="140" y="26"/>
                </a:lnTo>
                <a:lnTo>
                  <a:pt x="140" y="73"/>
                </a:lnTo>
                <a:lnTo>
                  <a:pt x="98" y="73"/>
                </a:lnTo>
                <a:lnTo>
                  <a:pt x="98" y="26"/>
                </a:lnTo>
                <a:close/>
                <a:moveTo>
                  <a:pt x="26" y="100"/>
                </a:moveTo>
                <a:lnTo>
                  <a:pt x="441" y="100"/>
                </a:lnTo>
                <a:lnTo>
                  <a:pt x="398" y="141"/>
                </a:lnTo>
                <a:lnTo>
                  <a:pt x="26" y="141"/>
                </a:lnTo>
                <a:lnTo>
                  <a:pt x="26" y="100"/>
                </a:lnTo>
                <a:close/>
                <a:moveTo>
                  <a:pt x="447" y="521"/>
                </a:moveTo>
                <a:lnTo>
                  <a:pt x="406" y="521"/>
                </a:lnTo>
                <a:lnTo>
                  <a:pt x="406" y="475"/>
                </a:lnTo>
                <a:lnTo>
                  <a:pt x="447" y="475"/>
                </a:lnTo>
                <a:lnTo>
                  <a:pt x="447" y="521"/>
                </a:lnTo>
                <a:close/>
                <a:moveTo>
                  <a:pt x="521" y="449"/>
                </a:moveTo>
                <a:lnTo>
                  <a:pt x="98" y="449"/>
                </a:lnTo>
                <a:lnTo>
                  <a:pt x="98" y="167"/>
                </a:lnTo>
                <a:lnTo>
                  <a:pt x="140" y="167"/>
                </a:lnTo>
                <a:lnTo>
                  <a:pt x="140" y="408"/>
                </a:lnTo>
                <a:lnTo>
                  <a:pt x="521" y="408"/>
                </a:lnTo>
                <a:lnTo>
                  <a:pt x="521" y="4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49" name="椭圆 448"/>
          <p:cNvSpPr/>
          <p:nvPr/>
        </p:nvSpPr>
        <p:spPr>
          <a:xfrm>
            <a:off x="2754817" y="1968211"/>
            <a:ext cx="1403928" cy="1403928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50" name="Freeform 9"/>
          <p:cNvSpPr>
            <a:spLocks noEditPoints="1"/>
          </p:cNvSpPr>
          <p:nvPr/>
        </p:nvSpPr>
        <p:spPr bwMode="auto">
          <a:xfrm>
            <a:off x="3020283" y="2234406"/>
            <a:ext cx="872996" cy="871539"/>
          </a:xfrm>
          <a:custGeom>
            <a:avLst/>
            <a:gdLst>
              <a:gd name="T0" fmla="*/ 606 w 701"/>
              <a:gd name="T1" fmla="*/ 701 h 701"/>
              <a:gd name="T2" fmla="*/ 105 w 701"/>
              <a:gd name="T3" fmla="*/ 701 h 701"/>
              <a:gd name="T4" fmla="*/ 32 w 701"/>
              <a:gd name="T5" fmla="*/ 670 h 701"/>
              <a:gd name="T6" fmla="*/ 0 w 701"/>
              <a:gd name="T7" fmla="*/ 600 h 701"/>
              <a:gd name="T8" fmla="*/ 0 w 701"/>
              <a:gd name="T9" fmla="*/ 93 h 701"/>
              <a:gd name="T10" fmla="*/ 34 w 701"/>
              <a:gd name="T11" fmla="*/ 26 h 701"/>
              <a:gd name="T12" fmla="*/ 105 w 701"/>
              <a:gd name="T13" fmla="*/ 3 h 701"/>
              <a:gd name="T14" fmla="*/ 374 w 701"/>
              <a:gd name="T15" fmla="*/ 3 h 701"/>
              <a:gd name="T16" fmla="*/ 399 w 701"/>
              <a:gd name="T17" fmla="*/ 27 h 701"/>
              <a:gd name="T18" fmla="*/ 374 w 701"/>
              <a:gd name="T19" fmla="*/ 51 h 701"/>
              <a:gd name="T20" fmla="*/ 105 w 701"/>
              <a:gd name="T21" fmla="*/ 51 h 701"/>
              <a:gd name="T22" fmla="*/ 49 w 701"/>
              <a:gd name="T23" fmla="*/ 93 h 701"/>
              <a:gd name="T24" fmla="*/ 49 w 701"/>
              <a:gd name="T25" fmla="*/ 600 h 701"/>
              <a:gd name="T26" fmla="*/ 105 w 701"/>
              <a:gd name="T27" fmla="*/ 653 h 701"/>
              <a:gd name="T28" fmla="*/ 606 w 701"/>
              <a:gd name="T29" fmla="*/ 653 h 701"/>
              <a:gd name="T30" fmla="*/ 647 w 701"/>
              <a:gd name="T31" fmla="*/ 600 h 701"/>
              <a:gd name="T32" fmla="*/ 647 w 701"/>
              <a:gd name="T33" fmla="*/ 341 h 701"/>
              <a:gd name="T34" fmla="*/ 672 w 701"/>
              <a:gd name="T35" fmla="*/ 317 h 701"/>
              <a:gd name="T36" fmla="*/ 697 w 701"/>
              <a:gd name="T37" fmla="*/ 341 h 701"/>
              <a:gd name="T38" fmla="*/ 697 w 701"/>
              <a:gd name="T39" fmla="*/ 600 h 701"/>
              <a:gd name="T40" fmla="*/ 674 w 701"/>
              <a:gd name="T41" fmla="*/ 668 h 701"/>
              <a:gd name="T42" fmla="*/ 606 w 701"/>
              <a:gd name="T43" fmla="*/ 701 h 701"/>
              <a:gd name="T44" fmla="*/ 340 w 701"/>
              <a:gd name="T45" fmla="*/ 382 h 701"/>
              <a:gd name="T46" fmla="*/ 318 w 701"/>
              <a:gd name="T47" fmla="*/ 373 h 701"/>
              <a:gd name="T48" fmla="*/ 318 w 701"/>
              <a:gd name="T49" fmla="*/ 331 h 701"/>
              <a:gd name="T50" fmla="*/ 645 w 701"/>
              <a:gd name="T51" fmla="*/ 12 h 701"/>
              <a:gd name="T52" fmla="*/ 689 w 701"/>
              <a:gd name="T53" fmla="*/ 12 h 701"/>
              <a:gd name="T54" fmla="*/ 689 w 701"/>
              <a:gd name="T55" fmla="*/ 64 h 701"/>
              <a:gd name="T56" fmla="*/ 371 w 701"/>
              <a:gd name="T57" fmla="*/ 373 h 701"/>
              <a:gd name="T58" fmla="*/ 340 w 701"/>
              <a:gd name="T59" fmla="*/ 382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1" h="701">
                <a:moveTo>
                  <a:pt x="606" y="701"/>
                </a:moveTo>
                <a:cubicBezTo>
                  <a:pt x="105" y="701"/>
                  <a:pt x="105" y="701"/>
                  <a:pt x="105" y="701"/>
                </a:cubicBezTo>
                <a:cubicBezTo>
                  <a:pt x="79" y="701"/>
                  <a:pt x="52" y="690"/>
                  <a:pt x="32" y="670"/>
                </a:cubicBezTo>
                <a:cubicBezTo>
                  <a:pt x="12" y="651"/>
                  <a:pt x="0" y="625"/>
                  <a:pt x="0" y="600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67"/>
                  <a:pt x="12" y="43"/>
                  <a:pt x="34" y="26"/>
                </a:cubicBezTo>
                <a:cubicBezTo>
                  <a:pt x="54" y="12"/>
                  <a:pt x="79" y="3"/>
                  <a:pt x="105" y="3"/>
                </a:cubicBezTo>
                <a:cubicBezTo>
                  <a:pt x="374" y="3"/>
                  <a:pt x="374" y="3"/>
                  <a:pt x="374" y="3"/>
                </a:cubicBezTo>
                <a:cubicBezTo>
                  <a:pt x="388" y="3"/>
                  <a:pt x="399" y="14"/>
                  <a:pt x="399" y="27"/>
                </a:cubicBezTo>
                <a:cubicBezTo>
                  <a:pt x="399" y="40"/>
                  <a:pt x="388" y="51"/>
                  <a:pt x="374" y="51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78" y="51"/>
                  <a:pt x="49" y="68"/>
                  <a:pt x="49" y="93"/>
                </a:cubicBezTo>
                <a:cubicBezTo>
                  <a:pt x="49" y="600"/>
                  <a:pt x="49" y="600"/>
                  <a:pt x="49" y="600"/>
                </a:cubicBezTo>
                <a:cubicBezTo>
                  <a:pt x="49" y="626"/>
                  <a:pt x="78" y="653"/>
                  <a:pt x="105" y="653"/>
                </a:cubicBezTo>
                <a:cubicBezTo>
                  <a:pt x="606" y="653"/>
                  <a:pt x="606" y="653"/>
                  <a:pt x="606" y="653"/>
                </a:cubicBezTo>
                <a:cubicBezTo>
                  <a:pt x="632" y="653"/>
                  <a:pt x="647" y="626"/>
                  <a:pt x="647" y="600"/>
                </a:cubicBezTo>
                <a:cubicBezTo>
                  <a:pt x="647" y="341"/>
                  <a:pt x="647" y="341"/>
                  <a:pt x="647" y="341"/>
                </a:cubicBezTo>
                <a:cubicBezTo>
                  <a:pt x="647" y="328"/>
                  <a:pt x="659" y="317"/>
                  <a:pt x="672" y="317"/>
                </a:cubicBezTo>
                <a:cubicBezTo>
                  <a:pt x="686" y="317"/>
                  <a:pt x="697" y="328"/>
                  <a:pt x="697" y="341"/>
                </a:cubicBezTo>
                <a:cubicBezTo>
                  <a:pt x="697" y="600"/>
                  <a:pt x="697" y="600"/>
                  <a:pt x="697" y="600"/>
                </a:cubicBezTo>
                <a:cubicBezTo>
                  <a:pt x="697" y="626"/>
                  <a:pt x="689" y="649"/>
                  <a:pt x="674" y="668"/>
                </a:cubicBezTo>
                <a:cubicBezTo>
                  <a:pt x="656" y="690"/>
                  <a:pt x="633" y="701"/>
                  <a:pt x="606" y="701"/>
                </a:cubicBezTo>
                <a:close/>
                <a:moveTo>
                  <a:pt x="340" y="382"/>
                </a:moveTo>
                <a:cubicBezTo>
                  <a:pt x="332" y="382"/>
                  <a:pt x="324" y="379"/>
                  <a:pt x="318" y="373"/>
                </a:cubicBezTo>
                <a:cubicBezTo>
                  <a:pt x="306" y="361"/>
                  <a:pt x="306" y="342"/>
                  <a:pt x="318" y="331"/>
                </a:cubicBezTo>
                <a:cubicBezTo>
                  <a:pt x="645" y="12"/>
                  <a:pt x="645" y="12"/>
                  <a:pt x="645" y="12"/>
                </a:cubicBezTo>
                <a:cubicBezTo>
                  <a:pt x="657" y="0"/>
                  <a:pt x="677" y="0"/>
                  <a:pt x="689" y="12"/>
                </a:cubicBezTo>
                <a:cubicBezTo>
                  <a:pt x="701" y="23"/>
                  <a:pt x="701" y="52"/>
                  <a:pt x="689" y="64"/>
                </a:cubicBezTo>
                <a:cubicBezTo>
                  <a:pt x="371" y="373"/>
                  <a:pt x="371" y="373"/>
                  <a:pt x="371" y="373"/>
                </a:cubicBezTo>
                <a:cubicBezTo>
                  <a:pt x="365" y="379"/>
                  <a:pt x="348" y="382"/>
                  <a:pt x="340" y="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51" name="椭圆 450"/>
          <p:cNvSpPr/>
          <p:nvPr/>
        </p:nvSpPr>
        <p:spPr>
          <a:xfrm>
            <a:off x="5136067" y="1984231"/>
            <a:ext cx="1403928" cy="1403928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52" name="Freeform 13"/>
          <p:cNvSpPr>
            <a:spLocks noEditPoints="1"/>
          </p:cNvSpPr>
          <p:nvPr/>
        </p:nvSpPr>
        <p:spPr bwMode="auto">
          <a:xfrm>
            <a:off x="5382479" y="2235202"/>
            <a:ext cx="946150" cy="869950"/>
          </a:xfrm>
          <a:custGeom>
            <a:avLst/>
            <a:gdLst>
              <a:gd name="T0" fmla="*/ 323 w 747"/>
              <a:gd name="T1" fmla="*/ 193 h 686"/>
              <a:gd name="T2" fmla="*/ 247 w 747"/>
              <a:gd name="T3" fmla="*/ 393 h 686"/>
              <a:gd name="T4" fmla="*/ 308 w 747"/>
              <a:gd name="T5" fmla="*/ 394 h 686"/>
              <a:gd name="T6" fmla="*/ 380 w 747"/>
              <a:gd name="T7" fmla="*/ 395 h 686"/>
              <a:gd name="T8" fmla="*/ 405 w 747"/>
              <a:gd name="T9" fmla="*/ 394 h 686"/>
              <a:gd name="T10" fmla="*/ 323 w 747"/>
              <a:gd name="T11" fmla="*/ 193 h 686"/>
              <a:gd name="T12" fmla="*/ 0 w 747"/>
              <a:gd name="T13" fmla="*/ 686 h 686"/>
              <a:gd name="T14" fmla="*/ 0 w 747"/>
              <a:gd name="T15" fmla="*/ 651 h 686"/>
              <a:gd name="T16" fmla="*/ 25 w 747"/>
              <a:gd name="T17" fmla="*/ 645 h 686"/>
              <a:gd name="T18" fmla="*/ 51 w 747"/>
              <a:gd name="T19" fmla="*/ 640 h 686"/>
              <a:gd name="T20" fmla="*/ 73 w 747"/>
              <a:gd name="T21" fmla="*/ 634 h 686"/>
              <a:gd name="T22" fmla="*/ 93 w 747"/>
              <a:gd name="T23" fmla="*/ 621 h 686"/>
              <a:gd name="T24" fmla="*/ 107 w 747"/>
              <a:gd name="T25" fmla="*/ 598 h 686"/>
              <a:gd name="T26" fmla="*/ 213 w 747"/>
              <a:gd name="T27" fmla="*/ 323 h 686"/>
              <a:gd name="T28" fmla="*/ 338 w 747"/>
              <a:gd name="T29" fmla="*/ 0 h 686"/>
              <a:gd name="T30" fmla="*/ 395 w 747"/>
              <a:gd name="T31" fmla="*/ 0 h 686"/>
              <a:gd name="T32" fmla="*/ 400 w 747"/>
              <a:gd name="T33" fmla="*/ 10 h 686"/>
              <a:gd name="T34" fmla="*/ 491 w 747"/>
              <a:gd name="T35" fmla="*/ 224 h 686"/>
              <a:gd name="T36" fmla="*/ 538 w 747"/>
              <a:gd name="T37" fmla="*/ 339 h 686"/>
              <a:gd name="T38" fmla="*/ 589 w 747"/>
              <a:gd name="T39" fmla="*/ 461 h 686"/>
              <a:gd name="T40" fmla="*/ 615 w 747"/>
              <a:gd name="T41" fmla="*/ 526 h 686"/>
              <a:gd name="T42" fmla="*/ 647 w 747"/>
              <a:gd name="T43" fmla="*/ 601 h 686"/>
              <a:gd name="T44" fmla="*/ 663 w 747"/>
              <a:gd name="T45" fmla="*/ 626 h 686"/>
              <a:gd name="T46" fmla="*/ 702 w 747"/>
              <a:gd name="T47" fmla="*/ 640 h 686"/>
              <a:gd name="T48" fmla="*/ 740 w 747"/>
              <a:gd name="T49" fmla="*/ 649 h 686"/>
              <a:gd name="T50" fmla="*/ 742 w 747"/>
              <a:gd name="T51" fmla="*/ 674 h 686"/>
              <a:gd name="T52" fmla="*/ 745 w 747"/>
              <a:gd name="T53" fmla="*/ 680 h 686"/>
              <a:gd name="T54" fmla="*/ 747 w 747"/>
              <a:gd name="T55" fmla="*/ 686 h 686"/>
              <a:gd name="T56" fmla="*/ 662 w 747"/>
              <a:gd name="T57" fmla="*/ 682 h 686"/>
              <a:gd name="T58" fmla="*/ 577 w 747"/>
              <a:gd name="T59" fmla="*/ 679 h 686"/>
              <a:gd name="T60" fmla="*/ 481 w 747"/>
              <a:gd name="T61" fmla="*/ 682 h 686"/>
              <a:gd name="T62" fmla="*/ 401 w 747"/>
              <a:gd name="T63" fmla="*/ 685 h 686"/>
              <a:gd name="T64" fmla="*/ 403 w 747"/>
              <a:gd name="T65" fmla="*/ 651 h 686"/>
              <a:gd name="T66" fmla="*/ 462 w 747"/>
              <a:gd name="T67" fmla="*/ 638 h 686"/>
              <a:gd name="T68" fmla="*/ 467 w 747"/>
              <a:gd name="T69" fmla="*/ 637 h 686"/>
              <a:gd name="T70" fmla="*/ 474 w 747"/>
              <a:gd name="T71" fmla="*/ 635 h 686"/>
              <a:gd name="T72" fmla="*/ 481 w 747"/>
              <a:gd name="T73" fmla="*/ 633 h 686"/>
              <a:gd name="T74" fmla="*/ 487 w 747"/>
              <a:gd name="T75" fmla="*/ 630 h 686"/>
              <a:gd name="T76" fmla="*/ 492 w 747"/>
              <a:gd name="T77" fmla="*/ 627 h 686"/>
              <a:gd name="T78" fmla="*/ 496 w 747"/>
              <a:gd name="T79" fmla="*/ 622 h 686"/>
              <a:gd name="T80" fmla="*/ 497 w 747"/>
              <a:gd name="T81" fmla="*/ 616 h 686"/>
              <a:gd name="T82" fmla="*/ 484 w 747"/>
              <a:gd name="T83" fmla="*/ 573 h 686"/>
              <a:gd name="T84" fmla="*/ 451 w 747"/>
              <a:gd name="T85" fmla="*/ 493 h 686"/>
              <a:gd name="T86" fmla="*/ 433 w 747"/>
              <a:gd name="T87" fmla="*/ 449 h 686"/>
              <a:gd name="T88" fmla="*/ 232 w 747"/>
              <a:gd name="T89" fmla="*/ 448 h 686"/>
              <a:gd name="T90" fmla="*/ 198 w 747"/>
              <a:gd name="T91" fmla="*/ 535 h 686"/>
              <a:gd name="T92" fmla="*/ 175 w 747"/>
              <a:gd name="T93" fmla="*/ 608 h 686"/>
              <a:gd name="T94" fmla="*/ 181 w 747"/>
              <a:gd name="T95" fmla="*/ 624 h 686"/>
              <a:gd name="T96" fmla="*/ 201 w 747"/>
              <a:gd name="T97" fmla="*/ 635 h 686"/>
              <a:gd name="T98" fmla="*/ 222 w 747"/>
              <a:gd name="T99" fmla="*/ 641 h 686"/>
              <a:gd name="T100" fmla="*/ 248 w 747"/>
              <a:gd name="T101" fmla="*/ 645 h 686"/>
              <a:gd name="T102" fmla="*/ 266 w 747"/>
              <a:gd name="T103" fmla="*/ 647 h 686"/>
              <a:gd name="T104" fmla="*/ 267 w 747"/>
              <a:gd name="T105" fmla="*/ 673 h 686"/>
              <a:gd name="T106" fmla="*/ 266 w 747"/>
              <a:gd name="T107" fmla="*/ 685 h 686"/>
              <a:gd name="T108" fmla="*/ 188 w 747"/>
              <a:gd name="T109" fmla="*/ 680 h 686"/>
              <a:gd name="T110" fmla="*/ 110 w 747"/>
              <a:gd name="T111" fmla="*/ 676 h 686"/>
              <a:gd name="T112" fmla="*/ 98 w 747"/>
              <a:gd name="T113" fmla="*/ 678 h 686"/>
              <a:gd name="T114" fmla="*/ 88 w 747"/>
              <a:gd name="T115" fmla="*/ 680 h 686"/>
              <a:gd name="T116" fmla="*/ 4 w 747"/>
              <a:gd name="T117" fmla="*/ 686 h 686"/>
              <a:gd name="T118" fmla="*/ 0 w 747"/>
              <a:gd name="T119" fmla="*/ 6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47" h="686">
                <a:moveTo>
                  <a:pt x="323" y="193"/>
                </a:moveTo>
                <a:cubicBezTo>
                  <a:pt x="247" y="393"/>
                  <a:pt x="247" y="393"/>
                  <a:pt x="247" y="393"/>
                </a:cubicBezTo>
                <a:cubicBezTo>
                  <a:pt x="257" y="393"/>
                  <a:pt x="277" y="394"/>
                  <a:pt x="308" y="394"/>
                </a:cubicBezTo>
                <a:cubicBezTo>
                  <a:pt x="339" y="395"/>
                  <a:pt x="363" y="395"/>
                  <a:pt x="380" y="395"/>
                </a:cubicBezTo>
                <a:cubicBezTo>
                  <a:pt x="386" y="395"/>
                  <a:pt x="394" y="395"/>
                  <a:pt x="405" y="394"/>
                </a:cubicBezTo>
                <a:cubicBezTo>
                  <a:pt x="379" y="319"/>
                  <a:pt x="352" y="252"/>
                  <a:pt x="323" y="193"/>
                </a:cubicBezTo>
                <a:close/>
                <a:moveTo>
                  <a:pt x="0" y="686"/>
                </a:moveTo>
                <a:cubicBezTo>
                  <a:pt x="0" y="651"/>
                  <a:pt x="0" y="651"/>
                  <a:pt x="0" y="651"/>
                </a:cubicBezTo>
                <a:cubicBezTo>
                  <a:pt x="7" y="649"/>
                  <a:pt x="16" y="647"/>
                  <a:pt x="25" y="645"/>
                </a:cubicBezTo>
                <a:cubicBezTo>
                  <a:pt x="35" y="643"/>
                  <a:pt x="44" y="642"/>
                  <a:pt x="51" y="640"/>
                </a:cubicBezTo>
                <a:cubicBezTo>
                  <a:pt x="58" y="639"/>
                  <a:pt x="65" y="637"/>
                  <a:pt x="73" y="634"/>
                </a:cubicBezTo>
                <a:cubicBezTo>
                  <a:pt x="81" y="631"/>
                  <a:pt x="87" y="627"/>
                  <a:pt x="93" y="621"/>
                </a:cubicBezTo>
                <a:cubicBezTo>
                  <a:pt x="99" y="615"/>
                  <a:pt x="103" y="608"/>
                  <a:pt x="107" y="598"/>
                </a:cubicBezTo>
                <a:cubicBezTo>
                  <a:pt x="213" y="323"/>
                  <a:pt x="213" y="323"/>
                  <a:pt x="213" y="323"/>
                </a:cubicBezTo>
                <a:cubicBezTo>
                  <a:pt x="338" y="0"/>
                  <a:pt x="338" y="0"/>
                  <a:pt x="338" y="0"/>
                </a:cubicBezTo>
                <a:cubicBezTo>
                  <a:pt x="395" y="0"/>
                  <a:pt x="395" y="0"/>
                  <a:pt x="395" y="0"/>
                </a:cubicBezTo>
                <a:cubicBezTo>
                  <a:pt x="397" y="4"/>
                  <a:pt x="399" y="7"/>
                  <a:pt x="400" y="10"/>
                </a:cubicBezTo>
                <a:cubicBezTo>
                  <a:pt x="491" y="224"/>
                  <a:pt x="491" y="224"/>
                  <a:pt x="491" y="224"/>
                </a:cubicBezTo>
                <a:cubicBezTo>
                  <a:pt x="501" y="247"/>
                  <a:pt x="517" y="285"/>
                  <a:pt x="538" y="339"/>
                </a:cubicBezTo>
                <a:cubicBezTo>
                  <a:pt x="560" y="392"/>
                  <a:pt x="577" y="433"/>
                  <a:pt x="589" y="461"/>
                </a:cubicBezTo>
                <a:cubicBezTo>
                  <a:pt x="594" y="471"/>
                  <a:pt x="602" y="493"/>
                  <a:pt x="615" y="526"/>
                </a:cubicBezTo>
                <a:cubicBezTo>
                  <a:pt x="628" y="559"/>
                  <a:pt x="639" y="584"/>
                  <a:pt x="647" y="601"/>
                </a:cubicBezTo>
                <a:cubicBezTo>
                  <a:pt x="653" y="614"/>
                  <a:pt x="659" y="623"/>
                  <a:pt x="663" y="626"/>
                </a:cubicBezTo>
                <a:cubicBezTo>
                  <a:pt x="669" y="631"/>
                  <a:pt x="682" y="635"/>
                  <a:pt x="702" y="640"/>
                </a:cubicBezTo>
                <a:cubicBezTo>
                  <a:pt x="723" y="644"/>
                  <a:pt x="735" y="647"/>
                  <a:pt x="740" y="649"/>
                </a:cubicBezTo>
                <a:cubicBezTo>
                  <a:pt x="742" y="660"/>
                  <a:pt x="742" y="669"/>
                  <a:pt x="742" y="674"/>
                </a:cubicBezTo>
                <a:cubicBezTo>
                  <a:pt x="742" y="675"/>
                  <a:pt x="743" y="677"/>
                  <a:pt x="745" y="680"/>
                </a:cubicBezTo>
                <a:cubicBezTo>
                  <a:pt x="746" y="683"/>
                  <a:pt x="747" y="685"/>
                  <a:pt x="747" y="686"/>
                </a:cubicBezTo>
                <a:cubicBezTo>
                  <a:pt x="728" y="686"/>
                  <a:pt x="700" y="685"/>
                  <a:pt x="662" y="682"/>
                </a:cubicBezTo>
                <a:cubicBezTo>
                  <a:pt x="624" y="680"/>
                  <a:pt x="596" y="679"/>
                  <a:pt x="577" y="679"/>
                </a:cubicBezTo>
                <a:cubicBezTo>
                  <a:pt x="554" y="679"/>
                  <a:pt x="522" y="680"/>
                  <a:pt x="481" y="682"/>
                </a:cubicBezTo>
                <a:cubicBezTo>
                  <a:pt x="439" y="684"/>
                  <a:pt x="413" y="685"/>
                  <a:pt x="401" y="685"/>
                </a:cubicBezTo>
                <a:cubicBezTo>
                  <a:pt x="401" y="673"/>
                  <a:pt x="402" y="661"/>
                  <a:pt x="403" y="651"/>
                </a:cubicBezTo>
                <a:cubicBezTo>
                  <a:pt x="462" y="638"/>
                  <a:pt x="462" y="638"/>
                  <a:pt x="462" y="638"/>
                </a:cubicBezTo>
                <a:cubicBezTo>
                  <a:pt x="462" y="638"/>
                  <a:pt x="464" y="638"/>
                  <a:pt x="467" y="637"/>
                </a:cubicBezTo>
                <a:cubicBezTo>
                  <a:pt x="471" y="636"/>
                  <a:pt x="473" y="636"/>
                  <a:pt x="474" y="635"/>
                </a:cubicBezTo>
                <a:cubicBezTo>
                  <a:pt x="475" y="635"/>
                  <a:pt x="477" y="634"/>
                  <a:pt x="481" y="633"/>
                </a:cubicBezTo>
                <a:cubicBezTo>
                  <a:pt x="484" y="632"/>
                  <a:pt x="486" y="631"/>
                  <a:pt x="487" y="630"/>
                </a:cubicBezTo>
                <a:cubicBezTo>
                  <a:pt x="489" y="630"/>
                  <a:pt x="490" y="628"/>
                  <a:pt x="492" y="627"/>
                </a:cubicBezTo>
                <a:cubicBezTo>
                  <a:pt x="494" y="625"/>
                  <a:pt x="495" y="624"/>
                  <a:pt x="496" y="622"/>
                </a:cubicBezTo>
                <a:cubicBezTo>
                  <a:pt x="497" y="620"/>
                  <a:pt x="497" y="618"/>
                  <a:pt x="497" y="616"/>
                </a:cubicBezTo>
                <a:cubicBezTo>
                  <a:pt x="497" y="611"/>
                  <a:pt x="493" y="597"/>
                  <a:pt x="484" y="573"/>
                </a:cubicBezTo>
                <a:cubicBezTo>
                  <a:pt x="474" y="549"/>
                  <a:pt x="464" y="522"/>
                  <a:pt x="451" y="493"/>
                </a:cubicBezTo>
                <a:cubicBezTo>
                  <a:pt x="439" y="465"/>
                  <a:pt x="433" y="450"/>
                  <a:pt x="433" y="449"/>
                </a:cubicBezTo>
                <a:cubicBezTo>
                  <a:pt x="232" y="448"/>
                  <a:pt x="232" y="448"/>
                  <a:pt x="232" y="448"/>
                </a:cubicBezTo>
                <a:cubicBezTo>
                  <a:pt x="224" y="465"/>
                  <a:pt x="213" y="494"/>
                  <a:pt x="198" y="535"/>
                </a:cubicBezTo>
                <a:cubicBezTo>
                  <a:pt x="183" y="576"/>
                  <a:pt x="175" y="600"/>
                  <a:pt x="175" y="608"/>
                </a:cubicBezTo>
                <a:cubicBezTo>
                  <a:pt x="175" y="614"/>
                  <a:pt x="177" y="620"/>
                  <a:pt x="181" y="624"/>
                </a:cubicBezTo>
                <a:cubicBezTo>
                  <a:pt x="185" y="629"/>
                  <a:pt x="192" y="633"/>
                  <a:pt x="201" y="635"/>
                </a:cubicBezTo>
                <a:cubicBezTo>
                  <a:pt x="209" y="638"/>
                  <a:pt x="217" y="640"/>
                  <a:pt x="222" y="641"/>
                </a:cubicBezTo>
                <a:cubicBezTo>
                  <a:pt x="228" y="643"/>
                  <a:pt x="236" y="644"/>
                  <a:pt x="248" y="645"/>
                </a:cubicBezTo>
                <a:cubicBezTo>
                  <a:pt x="259" y="646"/>
                  <a:pt x="265" y="647"/>
                  <a:pt x="266" y="647"/>
                </a:cubicBezTo>
                <a:cubicBezTo>
                  <a:pt x="266" y="653"/>
                  <a:pt x="267" y="661"/>
                  <a:pt x="267" y="673"/>
                </a:cubicBezTo>
                <a:cubicBezTo>
                  <a:pt x="267" y="676"/>
                  <a:pt x="266" y="680"/>
                  <a:pt x="266" y="685"/>
                </a:cubicBezTo>
                <a:cubicBezTo>
                  <a:pt x="248" y="685"/>
                  <a:pt x="222" y="683"/>
                  <a:pt x="188" y="680"/>
                </a:cubicBezTo>
                <a:cubicBezTo>
                  <a:pt x="153" y="678"/>
                  <a:pt x="127" y="676"/>
                  <a:pt x="110" y="676"/>
                </a:cubicBezTo>
                <a:cubicBezTo>
                  <a:pt x="107" y="676"/>
                  <a:pt x="104" y="677"/>
                  <a:pt x="98" y="678"/>
                </a:cubicBezTo>
                <a:cubicBezTo>
                  <a:pt x="93" y="679"/>
                  <a:pt x="89" y="680"/>
                  <a:pt x="88" y="680"/>
                </a:cubicBezTo>
                <a:cubicBezTo>
                  <a:pt x="65" y="684"/>
                  <a:pt x="37" y="686"/>
                  <a:pt x="4" y="686"/>
                </a:cubicBezTo>
                <a:lnTo>
                  <a:pt x="0" y="6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53" name="Freeform 5"/>
          <p:cNvSpPr/>
          <p:nvPr/>
        </p:nvSpPr>
        <p:spPr bwMode="auto">
          <a:xfrm>
            <a:off x="7614160" y="2315478"/>
            <a:ext cx="1063103" cy="802219"/>
          </a:xfrm>
          <a:custGeom>
            <a:avLst/>
            <a:gdLst>
              <a:gd name="T0" fmla="*/ 768 w 768"/>
              <a:gd name="T1" fmla="*/ 521 h 586"/>
              <a:gd name="T2" fmla="*/ 768 w 768"/>
              <a:gd name="T3" fmla="*/ 189 h 586"/>
              <a:gd name="T4" fmla="*/ 768 w 768"/>
              <a:gd name="T5" fmla="*/ 189 h 586"/>
              <a:gd name="T6" fmla="*/ 579 w 768"/>
              <a:gd name="T7" fmla="*/ 0 h 586"/>
              <a:gd name="T8" fmla="*/ 448 w 768"/>
              <a:gd name="T9" fmla="*/ 53 h 586"/>
              <a:gd name="T10" fmla="*/ 317 w 768"/>
              <a:gd name="T11" fmla="*/ 0 h 586"/>
              <a:gd name="T12" fmla="*/ 183 w 768"/>
              <a:gd name="T13" fmla="*/ 55 h 586"/>
              <a:gd name="T14" fmla="*/ 49 w 768"/>
              <a:gd name="T15" fmla="*/ 0 h 586"/>
              <a:gd name="T16" fmla="*/ 0 w 768"/>
              <a:gd name="T17" fmla="*/ 6 h 586"/>
              <a:gd name="T18" fmla="*/ 11 w 768"/>
              <a:gd name="T19" fmla="*/ 6 h 586"/>
              <a:gd name="T20" fmla="*/ 127 w 768"/>
              <a:gd name="T21" fmla="*/ 116 h 586"/>
              <a:gd name="T22" fmla="*/ 128 w 768"/>
              <a:gd name="T23" fmla="*/ 116 h 586"/>
              <a:gd name="T24" fmla="*/ 128 w 768"/>
              <a:gd name="T25" fmla="*/ 361 h 586"/>
              <a:gd name="T26" fmla="*/ 128 w 768"/>
              <a:gd name="T27" fmla="*/ 360 h 586"/>
              <a:gd name="T28" fmla="*/ 128 w 768"/>
              <a:gd name="T29" fmla="*/ 521 h 586"/>
              <a:gd name="T30" fmla="*/ 128 w 768"/>
              <a:gd name="T31" fmla="*/ 528 h 586"/>
              <a:gd name="T32" fmla="*/ 186 w 768"/>
              <a:gd name="T33" fmla="*/ 586 h 586"/>
              <a:gd name="T34" fmla="*/ 245 w 768"/>
              <a:gd name="T35" fmla="*/ 528 h 586"/>
              <a:gd name="T36" fmla="*/ 245 w 768"/>
              <a:gd name="T37" fmla="*/ 521 h 586"/>
              <a:gd name="T38" fmla="*/ 245 w 768"/>
              <a:gd name="T39" fmla="*/ 189 h 586"/>
              <a:gd name="T40" fmla="*/ 245 w 768"/>
              <a:gd name="T41" fmla="*/ 189 h 586"/>
              <a:gd name="T42" fmla="*/ 245 w 768"/>
              <a:gd name="T43" fmla="*/ 189 h 586"/>
              <a:gd name="T44" fmla="*/ 317 w 768"/>
              <a:gd name="T45" fmla="*/ 116 h 586"/>
              <a:gd name="T46" fmla="*/ 389 w 768"/>
              <a:gd name="T47" fmla="*/ 189 h 586"/>
              <a:gd name="T48" fmla="*/ 389 w 768"/>
              <a:gd name="T49" fmla="*/ 189 h 586"/>
              <a:gd name="T50" fmla="*/ 390 w 768"/>
              <a:gd name="T51" fmla="*/ 189 h 586"/>
              <a:gd name="T52" fmla="*/ 390 w 768"/>
              <a:gd name="T53" fmla="*/ 521 h 586"/>
              <a:gd name="T54" fmla="*/ 389 w 768"/>
              <a:gd name="T55" fmla="*/ 528 h 586"/>
              <a:gd name="T56" fmla="*/ 448 w 768"/>
              <a:gd name="T57" fmla="*/ 586 h 586"/>
              <a:gd name="T58" fmla="*/ 507 w 768"/>
              <a:gd name="T59" fmla="*/ 528 h 586"/>
              <a:gd name="T60" fmla="*/ 507 w 768"/>
              <a:gd name="T61" fmla="*/ 526 h 586"/>
              <a:gd name="T62" fmla="*/ 507 w 768"/>
              <a:gd name="T63" fmla="*/ 526 h 586"/>
              <a:gd name="T64" fmla="*/ 507 w 768"/>
              <a:gd name="T65" fmla="*/ 189 h 586"/>
              <a:gd name="T66" fmla="*/ 507 w 768"/>
              <a:gd name="T67" fmla="*/ 189 h 586"/>
              <a:gd name="T68" fmla="*/ 579 w 768"/>
              <a:gd name="T69" fmla="*/ 116 h 586"/>
              <a:gd name="T70" fmla="*/ 651 w 768"/>
              <a:gd name="T71" fmla="*/ 189 h 586"/>
              <a:gd name="T72" fmla="*/ 651 w 768"/>
              <a:gd name="T73" fmla="*/ 189 h 586"/>
              <a:gd name="T74" fmla="*/ 651 w 768"/>
              <a:gd name="T75" fmla="*/ 189 h 586"/>
              <a:gd name="T76" fmla="*/ 651 w 768"/>
              <a:gd name="T77" fmla="*/ 521 h 586"/>
              <a:gd name="T78" fmla="*/ 650 w 768"/>
              <a:gd name="T79" fmla="*/ 528 h 586"/>
              <a:gd name="T80" fmla="*/ 709 w 768"/>
              <a:gd name="T81" fmla="*/ 586 h 586"/>
              <a:gd name="T82" fmla="*/ 768 w 768"/>
              <a:gd name="T83" fmla="*/ 528 h 586"/>
              <a:gd name="T84" fmla="*/ 768 w 768"/>
              <a:gd name="T85" fmla="*/ 521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8" h="586">
                <a:moveTo>
                  <a:pt x="768" y="521"/>
                </a:moveTo>
                <a:cubicBezTo>
                  <a:pt x="768" y="189"/>
                  <a:pt x="768" y="189"/>
                  <a:pt x="768" y="189"/>
                </a:cubicBezTo>
                <a:cubicBezTo>
                  <a:pt x="768" y="189"/>
                  <a:pt x="768" y="189"/>
                  <a:pt x="768" y="189"/>
                </a:cubicBezTo>
                <a:cubicBezTo>
                  <a:pt x="768" y="84"/>
                  <a:pt x="683" y="0"/>
                  <a:pt x="579" y="0"/>
                </a:cubicBezTo>
                <a:cubicBezTo>
                  <a:pt x="528" y="0"/>
                  <a:pt x="482" y="20"/>
                  <a:pt x="448" y="53"/>
                </a:cubicBezTo>
                <a:cubicBezTo>
                  <a:pt x="414" y="20"/>
                  <a:pt x="368" y="0"/>
                  <a:pt x="317" y="0"/>
                </a:cubicBezTo>
                <a:cubicBezTo>
                  <a:pt x="264" y="0"/>
                  <a:pt x="217" y="21"/>
                  <a:pt x="183" y="55"/>
                </a:cubicBezTo>
                <a:cubicBezTo>
                  <a:pt x="149" y="21"/>
                  <a:pt x="101" y="0"/>
                  <a:pt x="49" y="0"/>
                </a:cubicBezTo>
                <a:cubicBezTo>
                  <a:pt x="32" y="0"/>
                  <a:pt x="15" y="2"/>
                  <a:pt x="0" y="6"/>
                </a:cubicBezTo>
                <a:cubicBezTo>
                  <a:pt x="3" y="6"/>
                  <a:pt x="7" y="6"/>
                  <a:pt x="11" y="6"/>
                </a:cubicBezTo>
                <a:cubicBezTo>
                  <a:pt x="73" y="6"/>
                  <a:pt x="124" y="55"/>
                  <a:pt x="127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361"/>
                  <a:pt x="128" y="361"/>
                  <a:pt x="128" y="361"/>
                </a:cubicBezTo>
                <a:cubicBezTo>
                  <a:pt x="128" y="360"/>
                  <a:pt x="128" y="360"/>
                  <a:pt x="128" y="360"/>
                </a:cubicBezTo>
                <a:cubicBezTo>
                  <a:pt x="128" y="521"/>
                  <a:pt x="128" y="521"/>
                  <a:pt x="128" y="521"/>
                </a:cubicBezTo>
                <a:cubicBezTo>
                  <a:pt x="128" y="523"/>
                  <a:pt x="128" y="525"/>
                  <a:pt x="128" y="528"/>
                </a:cubicBezTo>
                <a:cubicBezTo>
                  <a:pt x="128" y="560"/>
                  <a:pt x="154" y="586"/>
                  <a:pt x="186" y="586"/>
                </a:cubicBezTo>
                <a:cubicBezTo>
                  <a:pt x="219" y="586"/>
                  <a:pt x="245" y="560"/>
                  <a:pt x="245" y="528"/>
                </a:cubicBezTo>
                <a:cubicBezTo>
                  <a:pt x="245" y="525"/>
                  <a:pt x="245" y="523"/>
                  <a:pt x="245" y="521"/>
                </a:cubicBezTo>
                <a:cubicBezTo>
                  <a:pt x="245" y="189"/>
                  <a:pt x="245" y="189"/>
                  <a:pt x="245" y="189"/>
                </a:cubicBezTo>
                <a:cubicBezTo>
                  <a:pt x="245" y="189"/>
                  <a:pt x="245" y="189"/>
                  <a:pt x="245" y="189"/>
                </a:cubicBezTo>
                <a:cubicBezTo>
                  <a:pt x="245" y="189"/>
                  <a:pt x="245" y="189"/>
                  <a:pt x="245" y="189"/>
                </a:cubicBezTo>
                <a:cubicBezTo>
                  <a:pt x="245" y="149"/>
                  <a:pt x="277" y="116"/>
                  <a:pt x="317" y="116"/>
                </a:cubicBezTo>
                <a:cubicBezTo>
                  <a:pt x="357" y="116"/>
                  <a:pt x="389" y="149"/>
                  <a:pt x="389" y="189"/>
                </a:cubicBezTo>
                <a:cubicBezTo>
                  <a:pt x="389" y="189"/>
                  <a:pt x="389" y="189"/>
                  <a:pt x="389" y="189"/>
                </a:cubicBezTo>
                <a:cubicBezTo>
                  <a:pt x="390" y="189"/>
                  <a:pt x="390" y="189"/>
                  <a:pt x="390" y="189"/>
                </a:cubicBezTo>
                <a:cubicBezTo>
                  <a:pt x="390" y="521"/>
                  <a:pt x="390" y="521"/>
                  <a:pt x="390" y="521"/>
                </a:cubicBezTo>
                <a:cubicBezTo>
                  <a:pt x="390" y="523"/>
                  <a:pt x="389" y="525"/>
                  <a:pt x="389" y="528"/>
                </a:cubicBezTo>
                <a:cubicBezTo>
                  <a:pt x="389" y="560"/>
                  <a:pt x="416" y="586"/>
                  <a:pt x="448" y="586"/>
                </a:cubicBezTo>
                <a:cubicBezTo>
                  <a:pt x="481" y="586"/>
                  <a:pt x="507" y="560"/>
                  <a:pt x="507" y="528"/>
                </a:cubicBezTo>
                <a:cubicBezTo>
                  <a:pt x="507" y="527"/>
                  <a:pt x="507" y="526"/>
                  <a:pt x="507" y="526"/>
                </a:cubicBezTo>
                <a:cubicBezTo>
                  <a:pt x="507" y="526"/>
                  <a:pt x="507" y="526"/>
                  <a:pt x="507" y="526"/>
                </a:cubicBezTo>
                <a:cubicBezTo>
                  <a:pt x="507" y="189"/>
                  <a:pt x="507" y="189"/>
                  <a:pt x="507" y="189"/>
                </a:cubicBezTo>
                <a:cubicBezTo>
                  <a:pt x="507" y="189"/>
                  <a:pt x="507" y="189"/>
                  <a:pt x="507" y="189"/>
                </a:cubicBezTo>
                <a:cubicBezTo>
                  <a:pt x="507" y="149"/>
                  <a:pt x="539" y="116"/>
                  <a:pt x="579" y="116"/>
                </a:cubicBezTo>
                <a:cubicBezTo>
                  <a:pt x="619" y="116"/>
                  <a:pt x="651" y="149"/>
                  <a:pt x="651" y="189"/>
                </a:cubicBezTo>
                <a:cubicBezTo>
                  <a:pt x="651" y="189"/>
                  <a:pt x="651" y="189"/>
                  <a:pt x="651" y="189"/>
                </a:cubicBezTo>
                <a:cubicBezTo>
                  <a:pt x="651" y="189"/>
                  <a:pt x="651" y="189"/>
                  <a:pt x="651" y="189"/>
                </a:cubicBezTo>
                <a:cubicBezTo>
                  <a:pt x="651" y="521"/>
                  <a:pt x="651" y="521"/>
                  <a:pt x="651" y="521"/>
                </a:cubicBezTo>
                <a:cubicBezTo>
                  <a:pt x="651" y="523"/>
                  <a:pt x="650" y="525"/>
                  <a:pt x="650" y="528"/>
                </a:cubicBezTo>
                <a:cubicBezTo>
                  <a:pt x="650" y="560"/>
                  <a:pt x="677" y="586"/>
                  <a:pt x="709" y="586"/>
                </a:cubicBezTo>
                <a:cubicBezTo>
                  <a:pt x="742" y="586"/>
                  <a:pt x="768" y="560"/>
                  <a:pt x="768" y="528"/>
                </a:cubicBezTo>
                <a:cubicBezTo>
                  <a:pt x="768" y="525"/>
                  <a:pt x="768" y="523"/>
                  <a:pt x="768" y="521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8" name="文本框 13"/>
          <p:cNvSpPr txBox="1">
            <a:spLocks noChangeArrowheads="1"/>
          </p:cNvSpPr>
          <p:nvPr/>
        </p:nvSpPr>
        <p:spPr bwMode="auto">
          <a:xfrm>
            <a:off x="2051050" y="4424363"/>
            <a:ext cx="5041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http://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hlinkClick r:id="rId3"/>
              </a:rPr>
              <a:t>chn.docer.com/works?userid=3067349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9" name="文本框 14"/>
          <p:cNvSpPr txBox="1">
            <a:spLocks noChangeArrowheads="1"/>
          </p:cNvSpPr>
          <p:nvPr/>
        </p:nvSpPr>
        <p:spPr bwMode="auto">
          <a:xfrm>
            <a:off x="3609975" y="4037013"/>
            <a:ext cx="1924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作品链接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即可点击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5699760" y="-111605"/>
            <a:ext cx="3444240" cy="1697854"/>
          </a:xfrm>
          <a:custGeom>
            <a:avLst/>
            <a:gdLst>
              <a:gd name="T0" fmla="*/ 1890 w 1890"/>
              <a:gd name="T1" fmla="*/ 0 h 697"/>
              <a:gd name="T2" fmla="*/ 7 w 1890"/>
              <a:gd name="T3" fmla="*/ 0 h 697"/>
              <a:gd name="T4" fmla="*/ 6 w 1890"/>
              <a:gd name="T5" fmla="*/ 92 h 697"/>
              <a:gd name="T6" fmla="*/ 22 w 1890"/>
              <a:gd name="T7" fmla="*/ 108 h 697"/>
              <a:gd name="T8" fmla="*/ 242 w 1890"/>
              <a:gd name="T9" fmla="*/ 268 h 697"/>
              <a:gd name="T10" fmla="*/ 354 w 1890"/>
              <a:gd name="T11" fmla="*/ 279 h 697"/>
              <a:gd name="T12" fmla="*/ 416 w 1890"/>
              <a:gd name="T13" fmla="*/ 278 h 697"/>
              <a:gd name="T14" fmla="*/ 477 w 1890"/>
              <a:gd name="T15" fmla="*/ 276 h 697"/>
              <a:gd name="T16" fmla="*/ 546 w 1890"/>
              <a:gd name="T17" fmla="*/ 280 h 697"/>
              <a:gd name="T18" fmla="*/ 751 w 1890"/>
              <a:gd name="T19" fmla="*/ 588 h 697"/>
              <a:gd name="T20" fmla="*/ 1014 w 1890"/>
              <a:gd name="T21" fmla="*/ 697 h 697"/>
              <a:gd name="T22" fmla="*/ 1181 w 1890"/>
              <a:gd name="T23" fmla="*/ 655 h 697"/>
              <a:gd name="T24" fmla="*/ 1470 w 1890"/>
              <a:gd name="T25" fmla="*/ 396 h 697"/>
              <a:gd name="T26" fmla="*/ 1890 w 1890"/>
              <a:gd name="T27" fmla="*/ 296 h 697"/>
              <a:gd name="T28" fmla="*/ 1890 w 1890"/>
              <a:gd name="T29" fmla="*/ 0 h 697"/>
              <a:gd name="connsiteX0" fmla="*/ 10721 w 10721"/>
              <a:gd name="connsiteY0" fmla="*/ 114 h 10114"/>
              <a:gd name="connsiteX1" fmla="*/ 758 w 10721"/>
              <a:gd name="connsiteY1" fmla="*/ 114 h 10114"/>
              <a:gd name="connsiteX2" fmla="*/ 837 w 10721"/>
              <a:gd name="connsiteY2" fmla="*/ 1663 h 10114"/>
              <a:gd name="connsiteX3" fmla="*/ 2001 w 10721"/>
              <a:gd name="connsiteY3" fmla="*/ 3959 h 10114"/>
              <a:gd name="connsiteX4" fmla="*/ 2594 w 10721"/>
              <a:gd name="connsiteY4" fmla="*/ 4117 h 10114"/>
              <a:gd name="connsiteX5" fmla="*/ 2922 w 10721"/>
              <a:gd name="connsiteY5" fmla="*/ 4103 h 10114"/>
              <a:gd name="connsiteX6" fmla="*/ 3245 w 10721"/>
              <a:gd name="connsiteY6" fmla="*/ 4074 h 10114"/>
              <a:gd name="connsiteX7" fmla="*/ 3610 w 10721"/>
              <a:gd name="connsiteY7" fmla="*/ 4131 h 10114"/>
              <a:gd name="connsiteX8" fmla="*/ 4695 w 10721"/>
              <a:gd name="connsiteY8" fmla="*/ 8550 h 10114"/>
              <a:gd name="connsiteX9" fmla="*/ 6086 w 10721"/>
              <a:gd name="connsiteY9" fmla="*/ 10114 h 10114"/>
              <a:gd name="connsiteX10" fmla="*/ 6970 w 10721"/>
              <a:gd name="connsiteY10" fmla="*/ 9511 h 10114"/>
              <a:gd name="connsiteX11" fmla="*/ 8499 w 10721"/>
              <a:gd name="connsiteY11" fmla="*/ 5795 h 10114"/>
              <a:gd name="connsiteX12" fmla="*/ 10721 w 10721"/>
              <a:gd name="connsiteY12" fmla="*/ 4361 h 10114"/>
              <a:gd name="connsiteX13" fmla="*/ 10721 w 10721"/>
              <a:gd name="connsiteY13" fmla="*/ 114 h 10114"/>
              <a:gd name="connsiteX0-1" fmla="*/ 10669 w 10669"/>
              <a:gd name="connsiteY0-2" fmla="*/ 114 h 10114"/>
              <a:gd name="connsiteX1-3" fmla="*/ 706 w 10669"/>
              <a:gd name="connsiteY1-4" fmla="*/ 114 h 10114"/>
              <a:gd name="connsiteX2-5" fmla="*/ 785 w 10669"/>
              <a:gd name="connsiteY2-6" fmla="*/ 1663 h 10114"/>
              <a:gd name="connsiteX3-7" fmla="*/ 1949 w 10669"/>
              <a:gd name="connsiteY3-8" fmla="*/ 3959 h 10114"/>
              <a:gd name="connsiteX4-9" fmla="*/ 2542 w 10669"/>
              <a:gd name="connsiteY4-10" fmla="*/ 4117 h 10114"/>
              <a:gd name="connsiteX5-11" fmla="*/ 2870 w 10669"/>
              <a:gd name="connsiteY5-12" fmla="*/ 4103 h 10114"/>
              <a:gd name="connsiteX6-13" fmla="*/ 3193 w 10669"/>
              <a:gd name="connsiteY6-14" fmla="*/ 4074 h 10114"/>
              <a:gd name="connsiteX7-15" fmla="*/ 3558 w 10669"/>
              <a:gd name="connsiteY7-16" fmla="*/ 4131 h 10114"/>
              <a:gd name="connsiteX8-17" fmla="*/ 4643 w 10669"/>
              <a:gd name="connsiteY8-18" fmla="*/ 8550 h 10114"/>
              <a:gd name="connsiteX9-19" fmla="*/ 6034 w 10669"/>
              <a:gd name="connsiteY9-20" fmla="*/ 10114 h 10114"/>
              <a:gd name="connsiteX10-21" fmla="*/ 6918 w 10669"/>
              <a:gd name="connsiteY10-22" fmla="*/ 9511 h 10114"/>
              <a:gd name="connsiteX11-23" fmla="*/ 8447 w 10669"/>
              <a:gd name="connsiteY11-24" fmla="*/ 5795 h 10114"/>
              <a:gd name="connsiteX12-25" fmla="*/ 10669 w 10669"/>
              <a:gd name="connsiteY12-26" fmla="*/ 4361 h 10114"/>
              <a:gd name="connsiteX13-27" fmla="*/ 10669 w 10669"/>
              <a:gd name="connsiteY13-28" fmla="*/ 114 h 10114"/>
              <a:gd name="connsiteX0-29" fmla="*/ 10100 w 10100"/>
              <a:gd name="connsiteY0-30" fmla="*/ 469 h 10469"/>
              <a:gd name="connsiteX1-31" fmla="*/ 1000 w 10100"/>
              <a:gd name="connsiteY1-32" fmla="*/ 59 h 10469"/>
              <a:gd name="connsiteX2-33" fmla="*/ 216 w 10100"/>
              <a:gd name="connsiteY2-34" fmla="*/ 2018 h 10469"/>
              <a:gd name="connsiteX3-35" fmla="*/ 1380 w 10100"/>
              <a:gd name="connsiteY3-36" fmla="*/ 4314 h 10469"/>
              <a:gd name="connsiteX4-37" fmla="*/ 1973 w 10100"/>
              <a:gd name="connsiteY4-38" fmla="*/ 4472 h 10469"/>
              <a:gd name="connsiteX5-39" fmla="*/ 2301 w 10100"/>
              <a:gd name="connsiteY5-40" fmla="*/ 4458 h 10469"/>
              <a:gd name="connsiteX6-41" fmla="*/ 2624 w 10100"/>
              <a:gd name="connsiteY6-42" fmla="*/ 4429 h 10469"/>
              <a:gd name="connsiteX7-43" fmla="*/ 2989 w 10100"/>
              <a:gd name="connsiteY7-44" fmla="*/ 4486 h 10469"/>
              <a:gd name="connsiteX8-45" fmla="*/ 4074 w 10100"/>
              <a:gd name="connsiteY8-46" fmla="*/ 8905 h 10469"/>
              <a:gd name="connsiteX9-47" fmla="*/ 5465 w 10100"/>
              <a:gd name="connsiteY9-48" fmla="*/ 10469 h 10469"/>
              <a:gd name="connsiteX10-49" fmla="*/ 6349 w 10100"/>
              <a:gd name="connsiteY10-50" fmla="*/ 9866 h 10469"/>
              <a:gd name="connsiteX11-51" fmla="*/ 7878 w 10100"/>
              <a:gd name="connsiteY11-52" fmla="*/ 6150 h 10469"/>
              <a:gd name="connsiteX12-53" fmla="*/ 10100 w 10100"/>
              <a:gd name="connsiteY12-54" fmla="*/ 4716 h 10469"/>
              <a:gd name="connsiteX13-55" fmla="*/ 10100 w 10100"/>
              <a:gd name="connsiteY13-56" fmla="*/ 469 h 10469"/>
              <a:gd name="connsiteX0-57" fmla="*/ 10106 w 10106"/>
              <a:gd name="connsiteY0-58" fmla="*/ 411 h 10411"/>
              <a:gd name="connsiteX1-59" fmla="*/ 1006 w 10106"/>
              <a:gd name="connsiteY1-60" fmla="*/ 1 h 10411"/>
              <a:gd name="connsiteX2-61" fmla="*/ 222 w 10106"/>
              <a:gd name="connsiteY2-62" fmla="*/ 1960 h 10411"/>
              <a:gd name="connsiteX3-63" fmla="*/ 1386 w 10106"/>
              <a:gd name="connsiteY3-64" fmla="*/ 4256 h 10411"/>
              <a:gd name="connsiteX4-65" fmla="*/ 1979 w 10106"/>
              <a:gd name="connsiteY4-66" fmla="*/ 4414 h 10411"/>
              <a:gd name="connsiteX5-67" fmla="*/ 2307 w 10106"/>
              <a:gd name="connsiteY5-68" fmla="*/ 4400 h 10411"/>
              <a:gd name="connsiteX6-69" fmla="*/ 2630 w 10106"/>
              <a:gd name="connsiteY6-70" fmla="*/ 4371 h 10411"/>
              <a:gd name="connsiteX7-71" fmla="*/ 2995 w 10106"/>
              <a:gd name="connsiteY7-72" fmla="*/ 4428 h 10411"/>
              <a:gd name="connsiteX8-73" fmla="*/ 4080 w 10106"/>
              <a:gd name="connsiteY8-74" fmla="*/ 8847 h 10411"/>
              <a:gd name="connsiteX9-75" fmla="*/ 5471 w 10106"/>
              <a:gd name="connsiteY9-76" fmla="*/ 10411 h 10411"/>
              <a:gd name="connsiteX10-77" fmla="*/ 6355 w 10106"/>
              <a:gd name="connsiteY10-78" fmla="*/ 9808 h 10411"/>
              <a:gd name="connsiteX11-79" fmla="*/ 7884 w 10106"/>
              <a:gd name="connsiteY11-80" fmla="*/ 6092 h 10411"/>
              <a:gd name="connsiteX12-81" fmla="*/ 10106 w 10106"/>
              <a:gd name="connsiteY12-82" fmla="*/ 4658 h 10411"/>
              <a:gd name="connsiteX13-83" fmla="*/ 10106 w 10106"/>
              <a:gd name="connsiteY13-84" fmla="*/ 411 h 10411"/>
              <a:gd name="connsiteX0-85" fmla="*/ 10118 w 10118"/>
              <a:gd name="connsiteY0-86" fmla="*/ 0 h 10000"/>
              <a:gd name="connsiteX1-87" fmla="*/ 996 w 10118"/>
              <a:gd name="connsiteY1-88" fmla="*/ 39 h 10000"/>
              <a:gd name="connsiteX2-89" fmla="*/ 234 w 10118"/>
              <a:gd name="connsiteY2-90" fmla="*/ 1549 h 10000"/>
              <a:gd name="connsiteX3-91" fmla="*/ 1398 w 10118"/>
              <a:gd name="connsiteY3-92" fmla="*/ 3845 h 10000"/>
              <a:gd name="connsiteX4-93" fmla="*/ 1991 w 10118"/>
              <a:gd name="connsiteY4-94" fmla="*/ 4003 h 10000"/>
              <a:gd name="connsiteX5-95" fmla="*/ 2319 w 10118"/>
              <a:gd name="connsiteY5-96" fmla="*/ 3989 h 10000"/>
              <a:gd name="connsiteX6-97" fmla="*/ 2642 w 10118"/>
              <a:gd name="connsiteY6-98" fmla="*/ 3960 h 10000"/>
              <a:gd name="connsiteX7-99" fmla="*/ 3007 w 10118"/>
              <a:gd name="connsiteY7-100" fmla="*/ 4017 h 10000"/>
              <a:gd name="connsiteX8-101" fmla="*/ 4092 w 10118"/>
              <a:gd name="connsiteY8-102" fmla="*/ 8436 h 10000"/>
              <a:gd name="connsiteX9-103" fmla="*/ 5483 w 10118"/>
              <a:gd name="connsiteY9-104" fmla="*/ 10000 h 10000"/>
              <a:gd name="connsiteX10-105" fmla="*/ 6367 w 10118"/>
              <a:gd name="connsiteY10-106" fmla="*/ 9397 h 10000"/>
              <a:gd name="connsiteX11-107" fmla="*/ 7896 w 10118"/>
              <a:gd name="connsiteY11-108" fmla="*/ 5681 h 10000"/>
              <a:gd name="connsiteX12-109" fmla="*/ 10118 w 10118"/>
              <a:gd name="connsiteY12-110" fmla="*/ 4247 h 10000"/>
              <a:gd name="connsiteX13-111" fmla="*/ 10118 w 10118"/>
              <a:gd name="connsiteY13-112" fmla="*/ 0 h 10000"/>
              <a:gd name="connsiteX0-113" fmla="*/ 10111 w 10111"/>
              <a:gd name="connsiteY0-114" fmla="*/ 83 h 10083"/>
              <a:gd name="connsiteX1-115" fmla="*/ 989 w 10111"/>
              <a:gd name="connsiteY1-116" fmla="*/ 122 h 10083"/>
              <a:gd name="connsiteX2-117" fmla="*/ 227 w 10111"/>
              <a:gd name="connsiteY2-118" fmla="*/ 1632 h 10083"/>
              <a:gd name="connsiteX3-119" fmla="*/ 1391 w 10111"/>
              <a:gd name="connsiteY3-120" fmla="*/ 3928 h 10083"/>
              <a:gd name="connsiteX4-121" fmla="*/ 1984 w 10111"/>
              <a:gd name="connsiteY4-122" fmla="*/ 4086 h 10083"/>
              <a:gd name="connsiteX5-123" fmla="*/ 2312 w 10111"/>
              <a:gd name="connsiteY5-124" fmla="*/ 4072 h 10083"/>
              <a:gd name="connsiteX6-125" fmla="*/ 2635 w 10111"/>
              <a:gd name="connsiteY6-126" fmla="*/ 4043 h 10083"/>
              <a:gd name="connsiteX7-127" fmla="*/ 3000 w 10111"/>
              <a:gd name="connsiteY7-128" fmla="*/ 4100 h 10083"/>
              <a:gd name="connsiteX8-129" fmla="*/ 4085 w 10111"/>
              <a:gd name="connsiteY8-130" fmla="*/ 8519 h 10083"/>
              <a:gd name="connsiteX9-131" fmla="*/ 5476 w 10111"/>
              <a:gd name="connsiteY9-132" fmla="*/ 10083 h 10083"/>
              <a:gd name="connsiteX10-133" fmla="*/ 6360 w 10111"/>
              <a:gd name="connsiteY10-134" fmla="*/ 9480 h 10083"/>
              <a:gd name="connsiteX11-135" fmla="*/ 7889 w 10111"/>
              <a:gd name="connsiteY11-136" fmla="*/ 5764 h 10083"/>
              <a:gd name="connsiteX12-137" fmla="*/ 10111 w 10111"/>
              <a:gd name="connsiteY12-138" fmla="*/ 4330 h 10083"/>
              <a:gd name="connsiteX13-139" fmla="*/ 10111 w 10111"/>
              <a:gd name="connsiteY13-140" fmla="*/ 83 h 10083"/>
              <a:gd name="connsiteX0-141" fmla="*/ 10168 w 10168"/>
              <a:gd name="connsiteY0-142" fmla="*/ 83 h 10083"/>
              <a:gd name="connsiteX1-143" fmla="*/ 1046 w 10168"/>
              <a:gd name="connsiteY1-144" fmla="*/ 122 h 10083"/>
              <a:gd name="connsiteX2-145" fmla="*/ 284 w 10168"/>
              <a:gd name="connsiteY2-146" fmla="*/ 1632 h 10083"/>
              <a:gd name="connsiteX3-147" fmla="*/ 1448 w 10168"/>
              <a:gd name="connsiteY3-148" fmla="*/ 3928 h 10083"/>
              <a:gd name="connsiteX4-149" fmla="*/ 2041 w 10168"/>
              <a:gd name="connsiteY4-150" fmla="*/ 4086 h 10083"/>
              <a:gd name="connsiteX5-151" fmla="*/ 2369 w 10168"/>
              <a:gd name="connsiteY5-152" fmla="*/ 4072 h 10083"/>
              <a:gd name="connsiteX6-153" fmla="*/ 2692 w 10168"/>
              <a:gd name="connsiteY6-154" fmla="*/ 4043 h 10083"/>
              <a:gd name="connsiteX7-155" fmla="*/ 3057 w 10168"/>
              <a:gd name="connsiteY7-156" fmla="*/ 4100 h 10083"/>
              <a:gd name="connsiteX8-157" fmla="*/ 4142 w 10168"/>
              <a:gd name="connsiteY8-158" fmla="*/ 8519 h 10083"/>
              <a:gd name="connsiteX9-159" fmla="*/ 5533 w 10168"/>
              <a:gd name="connsiteY9-160" fmla="*/ 10083 h 10083"/>
              <a:gd name="connsiteX10-161" fmla="*/ 6417 w 10168"/>
              <a:gd name="connsiteY10-162" fmla="*/ 9480 h 10083"/>
              <a:gd name="connsiteX11-163" fmla="*/ 7946 w 10168"/>
              <a:gd name="connsiteY11-164" fmla="*/ 5764 h 10083"/>
              <a:gd name="connsiteX12-165" fmla="*/ 10168 w 10168"/>
              <a:gd name="connsiteY12-166" fmla="*/ 4330 h 10083"/>
              <a:gd name="connsiteX13-167" fmla="*/ 10168 w 10168"/>
              <a:gd name="connsiteY13-168" fmla="*/ 83 h 10083"/>
              <a:gd name="connsiteX0-169" fmla="*/ 10168 w 10168"/>
              <a:gd name="connsiteY0-170" fmla="*/ 83 h 10083"/>
              <a:gd name="connsiteX1-171" fmla="*/ 1046 w 10168"/>
              <a:gd name="connsiteY1-172" fmla="*/ 122 h 10083"/>
              <a:gd name="connsiteX2-173" fmla="*/ 284 w 10168"/>
              <a:gd name="connsiteY2-174" fmla="*/ 1632 h 10083"/>
              <a:gd name="connsiteX3-175" fmla="*/ 1448 w 10168"/>
              <a:gd name="connsiteY3-176" fmla="*/ 3928 h 10083"/>
              <a:gd name="connsiteX4-177" fmla="*/ 2041 w 10168"/>
              <a:gd name="connsiteY4-178" fmla="*/ 4086 h 10083"/>
              <a:gd name="connsiteX5-179" fmla="*/ 2369 w 10168"/>
              <a:gd name="connsiteY5-180" fmla="*/ 4072 h 10083"/>
              <a:gd name="connsiteX6-181" fmla="*/ 2692 w 10168"/>
              <a:gd name="connsiteY6-182" fmla="*/ 4043 h 10083"/>
              <a:gd name="connsiteX7-183" fmla="*/ 3057 w 10168"/>
              <a:gd name="connsiteY7-184" fmla="*/ 4100 h 10083"/>
              <a:gd name="connsiteX8-185" fmla="*/ 4142 w 10168"/>
              <a:gd name="connsiteY8-186" fmla="*/ 8519 h 10083"/>
              <a:gd name="connsiteX9-187" fmla="*/ 5533 w 10168"/>
              <a:gd name="connsiteY9-188" fmla="*/ 10083 h 10083"/>
              <a:gd name="connsiteX10-189" fmla="*/ 6417 w 10168"/>
              <a:gd name="connsiteY10-190" fmla="*/ 9480 h 10083"/>
              <a:gd name="connsiteX11-191" fmla="*/ 7946 w 10168"/>
              <a:gd name="connsiteY11-192" fmla="*/ 5764 h 10083"/>
              <a:gd name="connsiteX12-193" fmla="*/ 10168 w 10168"/>
              <a:gd name="connsiteY12-194" fmla="*/ 4330 h 10083"/>
              <a:gd name="connsiteX13-195" fmla="*/ 10168 w 10168"/>
              <a:gd name="connsiteY13-196" fmla="*/ 83 h 10083"/>
              <a:gd name="connsiteX0-197" fmla="*/ 10168 w 10168"/>
              <a:gd name="connsiteY0-198" fmla="*/ 83 h 10083"/>
              <a:gd name="connsiteX1-199" fmla="*/ 1046 w 10168"/>
              <a:gd name="connsiteY1-200" fmla="*/ 122 h 10083"/>
              <a:gd name="connsiteX2-201" fmla="*/ 284 w 10168"/>
              <a:gd name="connsiteY2-202" fmla="*/ 1632 h 10083"/>
              <a:gd name="connsiteX3-203" fmla="*/ 1448 w 10168"/>
              <a:gd name="connsiteY3-204" fmla="*/ 3928 h 10083"/>
              <a:gd name="connsiteX4-205" fmla="*/ 2041 w 10168"/>
              <a:gd name="connsiteY4-206" fmla="*/ 4086 h 10083"/>
              <a:gd name="connsiteX5-207" fmla="*/ 2369 w 10168"/>
              <a:gd name="connsiteY5-208" fmla="*/ 4072 h 10083"/>
              <a:gd name="connsiteX6-209" fmla="*/ 2692 w 10168"/>
              <a:gd name="connsiteY6-210" fmla="*/ 4043 h 10083"/>
              <a:gd name="connsiteX7-211" fmla="*/ 3057 w 10168"/>
              <a:gd name="connsiteY7-212" fmla="*/ 4100 h 10083"/>
              <a:gd name="connsiteX8-213" fmla="*/ 4142 w 10168"/>
              <a:gd name="connsiteY8-214" fmla="*/ 8519 h 10083"/>
              <a:gd name="connsiteX9-215" fmla="*/ 5533 w 10168"/>
              <a:gd name="connsiteY9-216" fmla="*/ 10083 h 10083"/>
              <a:gd name="connsiteX10-217" fmla="*/ 6417 w 10168"/>
              <a:gd name="connsiteY10-218" fmla="*/ 9480 h 10083"/>
              <a:gd name="connsiteX11-219" fmla="*/ 7946 w 10168"/>
              <a:gd name="connsiteY11-220" fmla="*/ 5764 h 10083"/>
              <a:gd name="connsiteX12-221" fmla="*/ 10168 w 10168"/>
              <a:gd name="connsiteY12-222" fmla="*/ 4330 h 10083"/>
              <a:gd name="connsiteX13-223" fmla="*/ 10168 w 10168"/>
              <a:gd name="connsiteY13-224" fmla="*/ 83 h 10083"/>
              <a:gd name="connsiteX0-225" fmla="*/ 10168 w 10168"/>
              <a:gd name="connsiteY0-226" fmla="*/ 83 h 10083"/>
              <a:gd name="connsiteX1-227" fmla="*/ 1046 w 10168"/>
              <a:gd name="connsiteY1-228" fmla="*/ 122 h 10083"/>
              <a:gd name="connsiteX2-229" fmla="*/ 284 w 10168"/>
              <a:gd name="connsiteY2-230" fmla="*/ 1632 h 10083"/>
              <a:gd name="connsiteX3-231" fmla="*/ 1448 w 10168"/>
              <a:gd name="connsiteY3-232" fmla="*/ 3928 h 10083"/>
              <a:gd name="connsiteX4-233" fmla="*/ 2041 w 10168"/>
              <a:gd name="connsiteY4-234" fmla="*/ 4086 h 10083"/>
              <a:gd name="connsiteX5-235" fmla="*/ 2369 w 10168"/>
              <a:gd name="connsiteY5-236" fmla="*/ 4072 h 10083"/>
              <a:gd name="connsiteX6-237" fmla="*/ 2692 w 10168"/>
              <a:gd name="connsiteY6-238" fmla="*/ 4043 h 10083"/>
              <a:gd name="connsiteX7-239" fmla="*/ 3057 w 10168"/>
              <a:gd name="connsiteY7-240" fmla="*/ 4100 h 10083"/>
              <a:gd name="connsiteX8-241" fmla="*/ 4142 w 10168"/>
              <a:gd name="connsiteY8-242" fmla="*/ 8519 h 10083"/>
              <a:gd name="connsiteX9-243" fmla="*/ 5533 w 10168"/>
              <a:gd name="connsiteY9-244" fmla="*/ 10083 h 10083"/>
              <a:gd name="connsiteX10-245" fmla="*/ 6417 w 10168"/>
              <a:gd name="connsiteY10-246" fmla="*/ 9480 h 10083"/>
              <a:gd name="connsiteX11-247" fmla="*/ 7946 w 10168"/>
              <a:gd name="connsiteY11-248" fmla="*/ 5764 h 10083"/>
              <a:gd name="connsiteX12-249" fmla="*/ 10168 w 10168"/>
              <a:gd name="connsiteY12-250" fmla="*/ 4330 h 10083"/>
              <a:gd name="connsiteX13-251" fmla="*/ 10168 w 10168"/>
              <a:gd name="connsiteY13-252" fmla="*/ 83 h 10083"/>
              <a:gd name="connsiteX0-253" fmla="*/ 10168 w 10168"/>
              <a:gd name="connsiteY0-254" fmla="*/ 83 h 10083"/>
              <a:gd name="connsiteX1-255" fmla="*/ 1046 w 10168"/>
              <a:gd name="connsiteY1-256" fmla="*/ 122 h 10083"/>
              <a:gd name="connsiteX2-257" fmla="*/ 284 w 10168"/>
              <a:gd name="connsiteY2-258" fmla="*/ 1632 h 10083"/>
              <a:gd name="connsiteX3-259" fmla="*/ 1304 w 10168"/>
              <a:gd name="connsiteY3-260" fmla="*/ 3830 h 10083"/>
              <a:gd name="connsiteX4-261" fmla="*/ 2041 w 10168"/>
              <a:gd name="connsiteY4-262" fmla="*/ 4086 h 10083"/>
              <a:gd name="connsiteX5-263" fmla="*/ 2369 w 10168"/>
              <a:gd name="connsiteY5-264" fmla="*/ 4072 h 10083"/>
              <a:gd name="connsiteX6-265" fmla="*/ 2692 w 10168"/>
              <a:gd name="connsiteY6-266" fmla="*/ 4043 h 10083"/>
              <a:gd name="connsiteX7-267" fmla="*/ 3057 w 10168"/>
              <a:gd name="connsiteY7-268" fmla="*/ 4100 h 10083"/>
              <a:gd name="connsiteX8-269" fmla="*/ 4142 w 10168"/>
              <a:gd name="connsiteY8-270" fmla="*/ 8519 h 10083"/>
              <a:gd name="connsiteX9-271" fmla="*/ 5533 w 10168"/>
              <a:gd name="connsiteY9-272" fmla="*/ 10083 h 10083"/>
              <a:gd name="connsiteX10-273" fmla="*/ 6417 w 10168"/>
              <a:gd name="connsiteY10-274" fmla="*/ 9480 h 10083"/>
              <a:gd name="connsiteX11-275" fmla="*/ 7946 w 10168"/>
              <a:gd name="connsiteY11-276" fmla="*/ 5764 h 10083"/>
              <a:gd name="connsiteX12-277" fmla="*/ 10168 w 10168"/>
              <a:gd name="connsiteY12-278" fmla="*/ 4330 h 10083"/>
              <a:gd name="connsiteX13-279" fmla="*/ 10168 w 10168"/>
              <a:gd name="connsiteY13-280" fmla="*/ 83 h 100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10168" h="10083">
                <a:moveTo>
                  <a:pt x="10168" y="83"/>
                </a:moveTo>
                <a:cubicBezTo>
                  <a:pt x="7127" y="96"/>
                  <a:pt x="2693" y="-136"/>
                  <a:pt x="1046" y="122"/>
                </a:cubicBezTo>
                <a:cubicBezTo>
                  <a:pt x="-601" y="380"/>
                  <a:pt x="156" y="815"/>
                  <a:pt x="284" y="1632"/>
                </a:cubicBezTo>
                <a:cubicBezTo>
                  <a:pt x="497" y="2911"/>
                  <a:pt x="996" y="3432"/>
                  <a:pt x="1304" y="3830"/>
                </a:cubicBezTo>
                <a:cubicBezTo>
                  <a:pt x="1575" y="4180"/>
                  <a:pt x="1863" y="4046"/>
                  <a:pt x="2041" y="4086"/>
                </a:cubicBezTo>
                <a:cubicBezTo>
                  <a:pt x="2219" y="4126"/>
                  <a:pt x="2258" y="4086"/>
                  <a:pt x="2369" y="4072"/>
                </a:cubicBezTo>
                <a:cubicBezTo>
                  <a:pt x="2475" y="4057"/>
                  <a:pt x="2586" y="4043"/>
                  <a:pt x="2692" y="4043"/>
                </a:cubicBezTo>
                <a:cubicBezTo>
                  <a:pt x="2814" y="4043"/>
                  <a:pt x="2935" y="4057"/>
                  <a:pt x="3057" y="4100"/>
                </a:cubicBezTo>
                <a:cubicBezTo>
                  <a:pt x="3819" y="4344"/>
                  <a:pt x="3724" y="7314"/>
                  <a:pt x="4142" y="8519"/>
                </a:cubicBezTo>
                <a:cubicBezTo>
                  <a:pt x="4496" y="9538"/>
                  <a:pt x="5015" y="10083"/>
                  <a:pt x="5533" y="10083"/>
                </a:cubicBezTo>
                <a:cubicBezTo>
                  <a:pt x="5840" y="10083"/>
                  <a:pt x="6147" y="9882"/>
                  <a:pt x="6417" y="9480"/>
                </a:cubicBezTo>
                <a:cubicBezTo>
                  <a:pt x="7020" y="8591"/>
                  <a:pt x="7396" y="6884"/>
                  <a:pt x="7946" y="5764"/>
                </a:cubicBezTo>
                <a:cubicBezTo>
                  <a:pt x="8644" y="4344"/>
                  <a:pt x="9364" y="4531"/>
                  <a:pt x="10168" y="4330"/>
                </a:cubicBezTo>
                <a:lnTo>
                  <a:pt x="10168" y="83"/>
                </a:lnTo>
              </a:path>
            </a:pathLst>
          </a:custGeom>
          <a:solidFill>
            <a:srgbClr val="55C5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3561069" y="1888051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5400" kern="0" dirty="0">
                <a:solidFill>
                  <a:schemeClr val="accent5"/>
                </a:solidFill>
                <a:latin typeface="+mj-ea"/>
                <a:ea typeface="+mj-ea"/>
              </a:rPr>
              <a:t>课程导入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9"/>
          <p:cNvSpPr/>
          <p:nvPr/>
        </p:nvSpPr>
        <p:spPr bwMode="auto">
          <a:xfrm>
            <a:off x="-149741" y="3561576"/>
            <a:ext cx="3993136" cy="1693091"/>
          </a:xfrm>
          <a:custGeom>
            <a:avLst/>
            <a:gdLst>
              <a:gd name="T0" fmla="*/ 392 w 1950"/>
              <a:gd name="T1" fmla="*/ 0 h 1078"/>
              <a:gd name="T2" fmla="*/ 266 w 1950"/>
              <a:gd name="T3" fmla="*/ 74 h 1078"/>
              <a:gd name="T4" fmla="*/ 198 w 1950"/>
              <a:gd name="T5" fmla="*/ 314 h 1078"/>
              <a:gd name="T6" fmla="*/ 158 w 1950"/>
              <a:gd name="T7" fmla="*/ 594 h 1078"/>
              <a:gd name="T8" fmla="*/ 146 w 1950"/>
              <a:gd name="T9" fmla="*/ 642 h 1078"/>
              <a:gd name="T10" fmla="*/ 142 w 1950"/>
              <a:gd name="T11" fmla="*/ 690 h 1078"/>
              <a:gd name="T12" fmla="*/ 122 w 1950"/>
              <a:gd name="T13" fmla="*/ 826 h 1078"/>
              <a:gd name="T14" fmla="*/ 0 w 1950"/>
              <a:gd name="T15" fmla="*/ 1078 h 1078"/>
              <a:gd name="T16" fmla="*/ 1950 w 1950"/>
              <a:gd name="T17" fmla="*/ 1078 h 1078"/>
              <a:gd name="T18" fmla="*/ 1950 w 1950"/>
              <a:gd name="T19" fmla="*/ 885 h 1078"/>
              <a:gd name="T20" fmla="*/ 1883 w 1950"/>
              <a:gd name="T21" fmla="*/ 891 h 1078"/>
              <a:gd name="T22" fmla="*/ 1450 w 1950"/>
              <a:gd name="T23" fmla="*/ 758 h 1078"/>
              <a:gd name="T24" fmla="*/ 1331 w 1950"/>
              <a:gd name="T25" fmla="*/ 739 h 1078"/>
              <a:gd name="T26" fmla="*/ 1158 w 1950"/>
              <a:gd name="T27" fmla="*/ 766 h 1078"/>
              <a:gd name="T28" fmla="*/ 1112 w 1950"/>
              <a:gd name="T29" fmla="*/ 774 h 1078"/>
              <a:gd name="T30" fmla="*/ 1082 w 1950"/>
              <a:gd name="T31" fmla="*/ 766 h 1078"/>
              <a:gd name="T32" fmla="*/ 982 w 1950"/>
              <a:gd name="T33" fmla="*/ 282 h 1078"/>
              <a:gd name="T34" fmla="*/ 946 w 1950"/>
              <a:gd name="T35" fmla="*/ 186 h 1078"/>
              <a:gd name="T36" fmla="*/ 888 w 1950"/>
              <a:gd name="T37" fmla="*/ 173 h 1078"/>
              <a:gd name="T38" fmla="*/ 814 w 1950"/>
              <a:gd name="T39" fmla="*/ 186 h 1078"/>
              <a:gd name="T40" fmla="*/ 806 w 1950"/>
              <a:gd name="T41" fmla="*/ 202 h 1078"/>
              <a:gd name="T42" fmla="*/ 642 w 1950"/>
              <a:gd name="T43" fmla="*/ 326 h 1078"/>
              <a:gd name="T44" fmla="*/ 615 w 1950"/>
              <a:gd name="T45" fmla="*/ 335 h 1078"/>
              <a:gd name="T46" fmla="*/ 546 w 1950"/>
              <a:gd name="T47" fmla="*/ 274 h 1078"/>
              <a:gd name="T48" fmla="*/ 426 w 1950"/>
              <a:gd name="T49" fmla="*/ 6 h 1078"/>
              <a:gd name="T50" fmla="*/ 392 w 1950"/>
              <a:gd name="T51" fmla="*/ 0 h 1078"/>
              <a:gd name="connsiteX0" fmla="*/ 2010 w 10000"/>
              <a:gd name="connsiteY0" fmla="*/ 0 h 10000"/>
              <a:gd name="connsiteX1" fmla="*/ 1364 w 10000"/>
              <a:gd name="connsiteY1" fmla="*/ 686 h 10000"/>
              <a:gd name="connsiteX2" fmla="*/ 1015 w 10000"/>
              <a:gd name="connsiteY2" fmla="*/ 2913 h 10000"/>
              <a:gd name="connsiteX3" fmla="*/ 810 w 10000"/>
              <a:gd name="connsiteY3" fmla="*/ 5510 h 10000"/>
              <a:gd name="connsiteX4" fmla="*/ 749 w 10000"/>
              <a:gd name="connsiteY4" fmla="*/ 5955 h 10000"/>
              <a:gd name="connsiteX5" fmla="*/ 728 w 10000"/>
              <a:gd name="connsiteY5" fmla="*/ 6401 h 10000"/>
              <a:gd name="connsiteX6" fmla="*/ 626 w 10000"/>
              <a:gd name="connsiteY6" fmla="*/ 7662 h 10000"/>
              <a:gd name="connsiteX7" fmla="*/ 0 w 10000"/>
              <a:gd name="connsiteY7" fmla="*/ 10000 h 10000"/>
              <a:gd name="connsiteX8" fmla="*/ 10000 w 10000"/>
              <a:gd name="connsiteY8" fmla="*/ 10000 h 10000"/>
              <a:gd name="connsiteX9" fmla="*/ 10000 w 10000"/>
              <a:gd name="connsiteY9" fmla="*/ 8210 h 10000"/>
              <a:gd name="connsiteX10" fmla="*/ 9656 w 10000"/>
              <a:gd name="connsiteY10" fmla="*/ 8265 h 10000"/>
              <a:gd name="connsiteX11" fmla="*/ 7436 w 10000"/>
              <a:gd name="connsiteY11" fmla="*/ 7032 h 10000"/>
              <a:gd name="connsiteX12" fmla="*/ 6826 w 10000"/>
              <a:gd name="connsiteY12" fmla="*/ 6855 h 10000"/>
              <a:gd name="connsiteX13" fmla="*/ 5938 w 10000"/>
              <a:gd name="connsiteY13" fmla="*/ 7106 h 10000"/>
              <a:gd name="connsiteX14" fmla="*/ 5703 w 10000"/>
              <a:gd name="connsiteY14" fmla="*/ 7180 h 10000"/>
              <a:gd name="connsiteX15" fmla="*/ 5549 w 10000"/>
              <a:gd name="connsiteY15" fmla="*/ 7106 h 10000"/>
              <a:gd name="connsiteX16" fmla="*/ 5036 w 10000"/>
              <a:gd name="connsiteY16" fmla="*/ 2616 h 10000"/>
              <a:gd name="connsiteX17" fmla="*/ 4851 w 10000"/>
              <a:gd name="connsiteY17" fmla="*/ 1725 h 10000"/>
              <a:gd name="connsiteX18" fmla="*/ 4554 w 10000"/>
              <a:gd name="connsiteY18" fmla="*/ 1605 h 10000"/>
              <a:gd name="connsiteX19" fmla="*/ 4133 w 10000"/>
              <a:gd name="connsiteY19" fmla="*/ 1874 h 10000"/>
              <a:gd name="connsiteX20" fmla="*/ 3292 w 10000"/>
              <a:gd name="connsiteY20" fmla="*/ 3024 h 10000"/>
              <a:gd name="connsiteX21" fmla="*/ 3154 w 10000"/>
              <a:gd name="connsiteY21" fmla="*/ 3108 h 10000"/>
              <a:gd name="connsiteX22" fmla="*/ 2800 w 10000"/>
              <a:gd name="connsiteY22" fmla="*/ 2542 h 10000"/>
              <a:gd name="connsiteX23" fmla="*/ 2185 w 10000"/>
              <a:gd name="connsiteY23" fmla="*/ 56 h 10000"/>
              <a:gd name="connsiteX24" fmla="*/ 2010 w 10000"/>
              <a:gd name="connsiteY24" fmla="*/ 0 h 10000"/>
              <a:gd name="connsiteX0-1" fmla="*/ 2010 w 11929"/>
              <a:gd name="connsiteY0-2" fmla="*/ 0 h 10000"/>
              <a:gd name="connsiteX1-3" fmla="*/ 1364 w 11929"/>
              <a:gd name="connsiteY1-4" fmla="*/ 686 h 10000"/>
              <a:gd name="connsiteX2-5" fmla="*/ 1015 w 11929"/>
              <a:gd name="connsiteY2-6" fmla="*/ 2913 h 10000"/>
              <a:gd name="connsiteX3-7" fmla="*/ 810 w 11929"/>
              <a:gd name="connsiteY3-8" fmla="*/ 5510 h 10000"/>
              <a:gd name="connsiteX4-9" fmla="*/ 749 w 11929"/>
              <a:gd name="connsiteY4-10" fmla="*/ 5955 h 10000"/>
              <a:gd name="connsiteX5-11" fmla="*/ 728 w 11929"/>
              <a:gd name="connsiteY5-12" fmla="*/ 6401 h 10000"/>
              <a:gd name="connsiteX6-13" fmla="*/ 626 w 11929"/>
              <a:gd name="connsiteY6-14" fmla="*/ 7662 h 10000"/>
              <a:gd name="connsiteX7-15" fmla="*/ 0 w 11929"/>
              <a:gd name="connsiteY7-16" fmla="*/ 10000 h 10000"/>
              <a:gd name="connsiteX8-17" fmla="*/ 10000 w 11929"/>
              <a:gd name="connsiteY8-18" fmla="*/ 10000 h 10000"/>
              <a:gd name="connsiteX9-19" fmla="*/ 11929 w 11929"/>
              <a:gd name="connsiteY9-20" fmla="*/ 9747 h 10000"/>
              <a:gd name="connsiteX10-21" fmla="*/ 9656 w 11929"/>
              <a:gd name="connsiteY10-22" fmla="*/ 8265 h 10000"/>
              <a:gd name="connsiteX11-23" fmla="*/ 7436 w 11929"/>
              <a:gd name="connsiteY11-24" fmla="*/ 7032 h 10000"/>
              <a:gd name="connsiteX12-25" fmla="*/ 6826 w 11929"/>
              <a:gd name="connsiteY12-26" fmla="*/ 6855 h 10000"/>
              <a:gd name="connsiteX13-27" fmla="*/ 5938 w 11929"/>
              <a:gd name="connsiteY13-28" fmla="*/ 7106 h 10000"/>
              <a:gd name="connsiteX14-29" fmla="*/ 5703 w 11929"/>
              <a:gd name="connsiteY14-30" fmla="*/ 7180 h 10000"/>
              <a:gd name="connsiteX15-31" fmla="*/ 5549 w 11929"/>
              <a:gd name="connsiteY15-32" fmla="*/ 7106 h 10000"/>
              <a:gd name="connsiteX16-33" fmla="*/ 5036 w 11929"/>
              <a:gd name="connsiteY16-34" fmla="*/ 2616 h 10000"/>
              <a:gd name="connsiteX17-35" fmla="*/ 4851 w 11929"/>
              <a:gd name="connsiteY17-36" fmla="*/ 1725 h 10000"/>
              <a:gd name="connsiteX18-37" fmla="*/ 4554 w 11929"/>
              <a:gd name="connsiteY18-38" fmla="*/ 1605 h 10000"/>
              <a:gd name="connsiteX19-39" fmla="*/ 4133 w 11929"/>
              <a:gd name="connsiteY19-40" fmla="*/ 1874 h 10000"/>
              <a:gd name="connsiteX20-41" fmla="*/ 3292 w 11929"/>
              <a:gd name="connsiteY20-42" fmla="*/ 3024 h 10000"/>
              <a:gd name="connsiteX21-43" fmla="*/ 3154 w 11929"/>
              <a:gd name="connsiteY21-44" fmla="*/ 3108 h 10000"/>
              <a:gd name="connsiteX22-45" fmla="*/ 2800 w 11929"/>
              <a:gd name="connsiteY22-46" fmla="*/ 2542 h 10000"/>
              <a:gd name="connsiteX23-47" fmla="*/ 2185 w 11929"/>
              <a:gd name="connsiteY23-48" fmla="*/ 56 h 10000"/>
              <a:gd name="connsiteX24-49" fmla="*/ 2010 w 11929"/>
              <a:gd name="connsiteY24-50" fmla="*/ 0 h 10000"/>
              <a:gd name="connsiteX0-51" fmla="*/ 2010 w 11653"/>
              <a:gd name="connsiteY0-52" fmla="*/ 0 h 10350"/>
              <a:gd name="connsiteX1-53" fmla="*/ 1364 w 11653"/>
              <a:gd name="connsiteY1-54" fmla="*/ 686 h 10350"/>
              <a:gd name="connsiteX2-55" fmla="*/ 1015 w 11653"/>
              <a:gd name="connsiteY2-56" fmla="*/ 2913 h 10350"/>
              <a:gd name="connsiteX3-57" fmla="*/ 810 w 11653"/>
              <a:gd name="connsiteY3-58" fmla="*/ 5510 h 10350"/>
              <a:gd name="connsiteX4-59" fmla="*/ 749 w 11653"/>
              <a:gd name="connsiteY4-60" fmla="*/ 5955 h 10350"/>
              <a:gd name="connsiteX5-61" fmla="*/ 728 w 11653"/>
              <a:gd name="connsiteY5-62" fmla="*/ 6401 h 10350"/>
              <a:gd name="connsiteX6-63" fmla="*/ 626 w 11653"/>
              <a:gd name="connsiteY6-64" fmla="*/ 7662 h 10350"/>
              <a:gd name="connsiteX7-65" fmla="*/ 0 w 11653"/>
              <a:gd name="connsiteY7-66" fmla="*/ 10000 h 10350"/>
              <a:gd name="connsiteX8-67" fmla="*/ 10000 w 11653"/>
              <a:gd name="connsiteY8-68" fmla="*/ 10000 h 10350"/>
              <a:gd name="connsiteX9-69" fmla="*/ 11653 w 11653"/>
              <a:gd name="connsiteY9-70" fmla="*/ 10338 h 10350"/>
              <a:gd name="connsiteX10-71" fmla="*/ 9656 w 11653"/>
              <a:gd name="connsiteY10-72" fmla="*/ 8265 h 10350"/>
              <a:gd name="connsiteX11-73" fmla="*/ 7436 w 11653"/>
              <a:gd name="connsiteY11-74" fmla="*/ 7032 h 10350"/>
              <a:gd name="connsiteX12-75" fmla="*/ 6826 w 11653"/>
              <a:gd name="connsiteY12-76" fmla="*/ 6855 h 10350"/>
              <a:gd name="connsiteX13-77" fmla="*/ 5938 w 11653"/>
              <a:gd name="connsiteY13-78" fmla="*/ 7106 h 10350"/>
              <a:gd name="connsiteX14-79" fmla="*/ 5703 w 11653"/>
              <a:gd name="connsiteY14-80" fmla="*/ 7180 h 10350"/>
              <a:gd name="connsiteX15-81" fmla="*/ 5549 w 11653"/>
              <a:gd name="connsiteY15-82" fmla="*/ 7106 h 10350"/>
              <a:gd name="connsiteX16-83" fmla="*/ 5036 w 11653"/>
              <a:gd name="connsiteY16-84" fmla="*/ 2616 h 10350"/>
              <a:gd name="connsiteX17-85" fmla="*/ 4851 w 11653"/>
              <a:gd name="connsiteY17-86" fmla="*/ 1725 h 10350"/>
              <a:gd name="connsiteX18-87" fmla="*/ 4554 w 11653"/>
              <a:gd name="connsiteY18-88" fmla="*/ 1605 h 10350"/>
              <a:gd name="connsiteX19-89" fmla="*/ 4133 w 11653"/>
              <a:gd name="connsiteY19-90" fmla="*/ 1874 h 10350"/>
              <a:gd name="connsiteX20-91" fmla="*/ 3292 w 11653"/>
              <a:gd name="connsiteY20-92" fmla="*/ 3024 h 10350"/>
              <a:gd name="connsiteX21-93" fmla="*/ 3154 w 11653"/>
              <a:gd name="connsiteY21-94" fmla="*/ 3108 h 10350"/>
              <a:gd name="connsiteX22-95" fmla="*/ 2800 w 11653"/>
              <a:gd name="connsiteY22-96" fmla="*/ 2542 h 10350"/>
              <a:gd name="connsiteX23-97" fmla="*/ 2185 w 11653"/>
              <a:gd name="connsiteY23-98" fmla="*/ 56 h 10350"/>
              <a:gd name="connsiteX24-99" fmla="*/ 2010 w 11653"/>
              <a:gd name="connsiteY24-100" fmla="*/ 0 h 10350"/>
              <a:gd name="connsiteX0-101" fmla="*/ 2010 w 11249"/>
              <a:gd name="connsiteY0-102" fmla="*/ 0 h 10087"/>
              <a:gd name="connsiteX1-103" fmla="*/ 1364 w 11249"/>
              <a:gd name="connsiteY1-104" fmla="*/ 686 h 10087"/>
              <a:gd name="connsiteX2-105" fmla="*/ 1015 w 11249"/>
              <a:gd name="connsiteY2-106" fmla="*/ 2913 h 10087"/>
              <a:gd name="connsiteX3-107" fmla="*/ 810 w 11249"/>
              <a:gd name="connsiteY3-108" fmla="*/ 5510 h 10087"/>
              <a:gd name="connsiteX4-109" fmla="*/ 749 w 11249"/>
              <a:gd name="connsiteY4-110" fmla="*/ 5955 h 10087"/>
              <a:gd name="connsiteX5-111" fmla="*/ 728 w 11249"/>
              <a:gd name="connsiteY5-112" fmla="*/ 6401 h 10087"/>
              <a:gd name="connsiteX6-113" fmla="*/ 626 w 11249"/>
              <a:gd name="connsiteY6-114" fmla="*/ 7662 h 10087"/>
              <a:gd name="connsiteX7-115" fmla="*/ 0 w 11249"/>
              <a:gd name="connsiteY7-116" fmla="*/ 10000 h 10087"/>
              <a:gd name="connsiteX8-117" fmla="*/ 10000 w 11249"/>
              <a:gd name="connsiteY8-118" fmla="*/ 10000 h 10087"/>
              <a:gd name="connsiteX9-119" fmla="*/ 11249 w 11249"/>
              <a:gd name="connsiteY9-120" fmla="*/ 10060 h 10087"/>
              <a:gd name="connsiteX10-121" fmla="*/ 9656 w 11249"/>
              <a:gd name="connsiteY10-122" fmla="*/ 8265 h 10087"/>
              <a:gd name="connsiteX11-123" fmla="*/ 7436 w 11249"/>
              <a:gd name="connsiteY11-124" fmla="*/ 7032 h 10087"/>
              <a:gd name="connsiteX12-125" fmla="*/ 6826 w 11249"/>
              <a:gd name="connsiteY12-126" fmla="*/ 6855 h 10087"/>
              <a:gd name="connsiteX13-127" fmla="*/ 5938 w 11249"/>
              <a:gd name="connsiteY13-128" fmla="*/ 7106 h 10087"/>
              <a:gd name="connsiteX14-129" fmla="*/ 5703 w 11249"/>
              <a:gd name="connsiteY14-130" fmla="*/ 7180 h 10087"/>
              <a:gd name="connsiteX15-131" fmla="*/ 5549 w 11249"/>
              <a:gd name="connsiteY15-132" fmla="*/ 7106 h 10087"/>
              <a:gd name="connsiteX16-133" fmla="*/ 5036 w 11249"/>
              <a:gd name="connsiteY16-134" fmla="*/ 2616 h 10087"/>
              <a:gd name="connsiteX17-135" fmla="*/ 4851 w 11249"/>
              <a:gd name="connsiteY17-136" fmla="*/ 1725 h 10087"/>
              <a:gd name="connsiteX18-137" fmla="*/ 4554 w 11249"/>
              <a:gd name="connsiteY18-138" fmla="*/ 1605 h 10087"/>
              <a:gd name="connsiteX19-139" fmla="*/ 4133 w 11249"/>
              <a:gd name="connsiteY19-140" fmla="*/ 1874 h 10087"/>
              <a:gd name="connsiteX20-141" fmla="*/ 3292 w 11249"/>
              <a:gd name="connsiteY20-142" fmla="*/ 3024 h 10087"/>
              <a:gd name="connsiteX21-143" fmla="*/ 3154 w 11249"/>
              <a:gd name="connsiteY21-144" fmla="*/ 3108 h 10087"/>
              <a:gd name="connsiteX22-145" fmla="*/ 2800 w 11249"/>
              <a:gd name="connsiteY22-146" fmla="*/ 2542 h 10087"/>
              <a:gd name="connsiteX23-147" fmla="*/ 2185 w 11249"/>
              <a:gd name="connsiteY23-148" fmla="*/ 56 h 10087"/>
              <a:gd name="connsiteX24-149" fmla="*/ 2010 w 11249"/>
              <a:gd name="connsiteY24-150" fmla="*/ 0 h 10087"/>
              <a:gd name="connsiteX0-151" fmla="*/ 2010 w 10720"/>
              <a:gd name="connsiteY0-152" fmla="*/ 0 h 10128"/>
              <a:gd name="connsiteX1-153" fmla="*/ 1364 w 10720"/>
              <a:gd name="connsiteY1-154" fmla="*/ 686 h 10128"/>
              <a:gd name="connsiteX2-155" fmla="*/ 1015 w 10720"/>
              <a:gd name="connsiteY2-156" fmla="*/ 2913 h 10128"/>
              <a:gd name="connsiteX3-157" fmla="*/ 810 w 10720"/>
              <a:gd name="connsiteY3-158" fmla="*/ 5510 h 10128"/>
              <a:gd name="connsiteX4-159" fmla="*/ 749 w 10720"/>
              <a:gd name="connsiteY4-160" fmla="*/ 5955 h 10128"/>
              <a:gd name="connsiteX5-161" fmla="*/ 728 w 10720"/>
              <a:gd name="connsiteY5-162" fmla="*/ 6401 h 10128"/>
              <a:gd name="connsiteX6-163" fmla="*/ 626 w 10720"/>
              <a:gd name="connsiteY6-164" fmla="*/ 7662 h 10128"/>
              <a:gd name="connsiteX7-165" fmla="*/ 0 w 10720"/>
              <a:gd name="connsiteY7-166" fmla="*/ 10000 h 10128"/>
              <a:gd name="connsiteX8-167" fmla="*/ 10000 w 10720"/>
              <a:gd name="connsiteY8-168" fmla="*/ 10000 h 10128"/>
              <a:gd name="connsiteX9-169" fmla="*/ 9656 w 10720"/>
              <a:gd name="connsiteY9-170" fmla="*/ 8265 h 10128"/>
              <a:gd name="connsiteX10-171" fmla="*/ 7436 w 10720"/>
              <a:gd name="connsiteY10-172" fmla="*/ 7032 h 10128"/>
              <a:gd name="connsiteX11-173" fmla="*/ 6826 w 10720"/>
              <a:gd name="connsiteY11-174" fmla="*/ 6855 h 10128"/>
              <a:gd name="connsiteX12-175" fmla="*/ 5938 w 10720"/>
              <a:gd name="connsiteY12-176" fmla="*/ 7106 h 10128"/>
              <a:gd name="connsiteX13-177" fmla="*/ 5703 w 10720"/>
              <a:gd name="connsiteY13-178" fmla="*/ 7180 h 10128"/>
              <a:gd name="connsiteX14-179" fmla="*/ 5549 w 10720"/>
              <a:gd name="connsiteY14-180" fmla="*/ 7106 h 10128"/>
              <a:gd name="connsiteX15-181" fmla="*/ 5036 w 10720"/>
              <a:gd name="connsiteY15-182" fmla="*/ 2616 h 10128"/>
              <a:gd name="connsiteX16-183" fmla="*/ 4851 w 10720"/>
              <a:gd name="connsiteY16-184" fmla="*/ 1725 h 10128"/>
              <a:gd name="connsiteX17-185" fmla="*/ 4554 w 10720"/>
              <a:gd name="connsiteY17-186" fmla="*/ 1605 h 10128"/>
              <a:gd name="connsiteX18-187" fmla="*/ 4133 w 10720"/>
              <a:gd name="connsiteY18-188" fmla="*/ 1874 h 10128"/>
              <a:gd name="connsiteX19-189" fmla="*/ 3292 w 10720"/>
              <a:gd name="connsiteY19-190" fmla="*/ 3024 h 10128"/>
              <a:gd name="connsiteX20-191" fmla="*/ 3154 w 10720"/>
              <a:gd name="connsiteY20-192" fmla="*/ 3108 h 10128"/>
              <a:gd name="connsiteX21-193" fmla="*/ 2800 w 10720"/>
              <a:gd name="connsiteY21-194" fmla="*/ 2542 h 10128"/>
              <a:gd name="connsiteX22-195" fmla="*/ 2185 w 10720"/>
              <a:gd name="connsiteY22-196" fmla="*/ 56 h 10128"/>
              <a:gd name="connsiteX23-197" fmla="*/ 2010 w 10720"/>
              <a:gd name="connsiteY23-198" fmla="*/ 0 h 101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10720" h="10128">
                <a:moveTo>
                  <a:pt x="2010" y="0"/>
                </a:moveTo>
                <a:cubicBezTo>
                  <a:pt x="1769" y="0"/>
                  <a:pt x="1513" y="297"/>
                  <a:pt x="1364" y="686"/>
                </a:cubicBezTo>
                <a:cubicBezTo>
                  <a:pt x="1097" y="1354"/>
                  <a:pt x="1077" y="2134"/>
                  <a:pt x="1015" y="2913"/>
                </a:cubicBezTo>
                <a:cubicBezTo>
                  <a:pt x="954" y="3766"/>
                  <a:pt x="831" y="4620"/>
                  <a:pt x="810" y="5510"/>
                </a:cubicBezTo>
                <a:cubicBezTo>
                  <a:pt x="810" y="5659"/>
                  <a:pt x="790" y="5807"/>
                  <a:pt x="749" y="5955"/>
                </a:cubicBezTo>
                <a:cubicBezTo>
                  <a:pt x="708" y="6067"/>
                  <a:pt x="749" y="6252"/>
                  <a:pt x="728" y="6401"/>
                </a:cubicBezTo>
                <a:cubicBezTo>
                  <a:pt x="646" y="6846"/>
                  <a:pt x="667" y="7254"/>
                  <a:pt x="626" y="7662"/>
                </a:cubicBezTo>
                <a:cubicBezTo>
                  <a:pt x="492" y="8506"/>
                  <a:pt x="277" y="9267"/>
                  <a:pt x="0" y="10000"/>
                </a:cubicBezTo>
                <a:cubicBezTo>
                  <a:pt x="3333" y="10000"/>
                  <a:pt x="8391" y="10289"/>
                  <a:pt x="10000" y="10000"/>
                </a:cubicBezTo>
                <a:cubicBezTo>
                  <a:pt x="11609" y="9711"/>
                  <a:pt x="10083" y="8760"/>
                  <a:pt x="9656" y="8265"/>
                </a:cubicBezTo>
                <a:cubicBezTo>
                  <a:pt x="9229" y="7770"/>
                  <a:pt x="8185" y="7477"/>
                  <a:pt x="7436" y="7032"/>
                </a:cubicBezTo>
                <a:cubicBezTo>
                  <a:pt x="7246" y="6911"/>
                  <a:pt x="7036" y="6855"/>
                  <a:pt x="6826" y="6855"/>
                </a:cubicBezTo>
                <a:cubicBezTo>
                  <a:pt x="6528" y="6855"/>
                  <a:pt x="6221" y="6957"/>
                  <a:pt x="5938" y="7106"/>
                </a:cubicBezTo>
                <a:cubicBezTo>
                  <a:pt x="5867" y="7143"/>
                  <a:pt x="5785" y="7180"/>
                  <a:pt x="5703" y="7180"/>
                </a:cubicBezTo>
                <a:cubicBezTo>
                  <a:pt x="5641" y="7180"/>
                  <a:pt x="5585" y="7152"/>
                  <a:pt x="5549" y="7106"/>
                </a:cubicBezTo>
                <a:cubicBezTo>
                  <a:pt x="4831" y="5955"/>
                  <a:pt x="5036" y="4174"/>
                  <a:pt x="5036" y="2616"/>
                </a:cubicBezTo>
                <a:cubicBezTo>
                  <a:pt x="5036" y="2245"/>
                  <a:pt x="4974" y="1837"/>
                  <a:pt x="4851" y="1725"/>
                </a:cubicBezTo>
                <a:cubicBezTo>
                  <a:pt x="4769" y="1642"/>
                  <a:pt x="4667" y="1605"/>
                  <a:pt x="4554" y="1605"/>
                </a:cubicBezTo>
                <a:cubicBezTo>
                  <a:pt x="4434" y="1630"/>
                  <a:pt x="4343" y="1638"/>
                  <a:pt x="4133" y="1874"/>
                </a:cubicBezTo>
                <a:cubicBezTo>
                  <a:pt x="3703" y="1948"/>
                  <a:pt x="3579" y="2616"/>
                  <a:pt x="3292" y="3024"/>
                </a:cubicBezTo>
                <a:cubicBezTo>
                  <a:pt x="3246" y="3080"/>
                  <a:pt x="3200" y="3108"/>
                  <a:pt x="3154" y="3108"/>
                </a:cubicBezTo>
                <a:cubicBezTo>
                  <a:pt x="3000" y="3108"/>
                  <a:pt x="2862" y="2801"/>
                  <a:pt x="2800" y="2542"/>
                </a:cubicBezTo>
                <a:cubicBezTo>
                  <a:pt x="2636" y="1688"/>
                  <a:pt x="2697" y="390"/>
                  <a:pt x="2185" y="56"/>
                </a:cubicBezTo>
                <a:cubicBezTo>
                  <a:pt x="2128" y="19"/>
                  <a:pt x="2072" y="0"/>
                  <a:pt x="2010" y="0"/>
                </a:cubicBezTo>
              </a:path>
            </a:pathLst>
          </a:custGeom>
          <a:solidFill>
            <a:srgbClr val="F79C6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3"/>
          <p:cNvSpPr/>
          <p:nvPr/>
        </p:nvSpPr>
        <p:spPr bwMode="auto">
          <a:xfrm>
            <a:off x="-33717" y="2066925"/>
            <a:ext cx="196850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FFD5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3"/>
          <p:cNvSpPr/>
          <p:nvPr/>
        </p:nvSpPr>
        <p:spPr bwMode="auto">
          <a:xfrm flipH="1" flipV="1">
            <a:off x="7792720" y="-111606"/>
            <a:ext cx="135128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4699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1935586-F85B-C149-A36C-BACB7C874C79}"/>
              </a:ext>
            </a:extLst>
          </p:cNvPr>
          <p:cNvSpPr/>
          <p:nvPr/>
        </p:nvSpPr>
        <p:spPr>
          <a:xfrm>
            <a:off x="2284073" y="1802510"/>
            <a:ext cx="1027482" cy="1027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AABF3A-E362-264E-90F8-820006D31130}"/>
              </a:ext>
            </a:extLst>
          </p:cNvPr>
          <p:cNvSpPr/>
          <p:nvPr/>
        </p:nvSpPr>
        <p:spPr>
          <a:xfrm>
            <a:off x="2554384" y="1923301"/>
            <a:ext cx="1054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1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1652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课程导入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204071" y="233847"/>
            <a:ext cx="122569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图像分类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D1F9F6-55F1-494F-A156-B8E3AB66F883}"/>
              </a:ext>
            </a:extLst>
          </p:cNvPr>
          <p:cNvSpPr txBox="1"/>
          <p:nvPr/>
        </p:nvSpPr>
        <p:spPr>
          <a:xfrm>
            <a:off x="754212" y="740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随机森林算法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EAA145-6206-884D-A365-86A01CB1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81" y="1262283"/>
            <a:ext cx="3539402" cy="21009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3A2E78-0B2E-2245-8ABB-C4C0131F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17" y="1183226"/>
            <a:ext cx="4133378" cy="21799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9314C1F-73C9-0240-BB11-8E1849F33C16}"/>
              </a:ext>
            </a:extLst>
          </p:cNvPr>
          <p:cNvSpPr txBox="1"/>
          <p:nvPr/>
        </p:nvSpPr>
        <p:spPr>
          <a:xfrm>
            <a:off x="2723461" y="3723818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使用图像</a:t>
            </a:r>
            <a:r>
              <a:rPr kumimoji="1" lang="zh-CN" altLang="en-US" b="1" dirty="0">
                <a:solidFill>
                  <a:srgbClr val="C00000"/>
                </a:solidFill>
              </a:rPr>
              <a:t>原始特征</a:t>
            </a:r>
            <a:r>
              <a:rPr kumimoji="1" lang="en-US" altLang="zh-CN" b="1" dirty="0">
                <a:solidFill>
                  <a:schemeClr val="accent3"/>
                </a:solidFill>
              </a:rPr>
              <a:t>——</a:t>
            </a:r>
            <a:r>
              <a:rPr kumimoji="1" lang="zh-CN" altLang="en-US" b="1" dirty="0">
                <a:solidFill>
                  <a:srgbClr val="C00000"/>
                </a:solidFill>
              </a:rPr>
              <a:t>像素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计算量大，特征冗余</a:t>
            </a:r>
            <a:endParaRPr kumimoji="1" lang="en-US" altLang="zh-CN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1652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课程导入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204071" y="233847"/>
            <a:ext cx="122569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图像分类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D1F9F6-55F1-494F-A156-B8E3AB66F883}"/>
              </a:ext>
            </a:extLst>
          </p:cNvPr>
          <p:cNvSpPr txBox="1"/>
          <p:nvPr/>
        </p:nvSpPr>
        <p:spPr>
          <a:xfrm>
            <a:off x="754212" y="74019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视觉模型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2C73F0-889D-FE4A-9449-C015FED1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17" y="3273530"/>
            <a:ext cx="2396326" cy="4307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599FCE-1A03-6D4F-BF2A-0098DE74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657" y="1109524"/>
            <a:ext cx="2229086" cy="1887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3E0B68-5302-D842-971B-E6500DE2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54" y="3138687"/>
            <a:ext cx="2588813" cy="7003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5EBEBD-8EF7-2B48-96EA-13D258994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95"/>
          <a:stretch/>
        </p:blipFill>
        <p:spPr>
          <a:xfrm>
            <a:off x="2253584" y="1181323"/>
            <a:ext cx="1915161" cy="18161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8F6636-5E2C-8347-89DC-6D15ED8DC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12" y="1173809"/>
            <a:ext cx="1915161" cy="18878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6C064DA-843A-D545-9125-95DE1FC46822}"/>
              </a:ext>
            </a:extLst>
          </p:cNvPr>
          <p:cNvSpPr txBox="1"/>
          <p:nvPr/>
        </p:nvSpPr>
        <p:spPr>
          <a:xfrm>
            <a:off x="1374988" y="38998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3"/>
                </a:solidFill>
              </a:rPr>
              <a:t>灰度图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15996C-104A-3A48-9718-B4672DE085BA}"/>
              </a:ext>
            </a:extLst>
          </p:cNvPr>
          <p:cNvSpPr txBox="1"/>
          <p:nvPr/>
        </p:nvSpPr>
        <p:spPr>
          <a:xfrm>
            <a:off x="6024006" y="3980349"/>
            <a:ext cx="80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RGB</a:t>
            </a:r>
            <a:r>
              <a:rPr kumimoji="1" lang="zh-CN" altLang="en-US" b="1" dirty="0">
                <a:solidFill>
                  <a:schemeClr val="accent3"/>
                </a:solidFill>
              </a:rPr>
              <a:t>图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E41D5FF-8DAD-6A45-9BF7-8DB122AD389D}"/>
              </a:ext>
            </a:extLst>
          </p:cNvPr>
          <p:cNvCxnSpPr>
            <a:cxnSpLocks/>
          </p:cNvCxnSpPr>
          <p:nvPr/>
        </p:nvCxnSpPr>
        <p:spPr>
          <a:xfrm flipH="1" flipV="1">
            <a:off x="3707682" y="2621577"/>
            <a:ext cx="461063" cy="86731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045CE6B-D389-9748-8E08-DA0284D20C43}"/>
              </a:ext>
            </a:extLst>
          </p:cNvPr>
          <p:cNvSpPr txBox="1"/>
          <p:nvPr/>
        </p:nvSpPr>
        <p:spPr>
          <a:xfrm>
            <a:off x="3762907" y="33865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3"/>
                </a:solidFill>
              </a:rPr>
              <a:t>像素值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566CB7-D28B-F146-AA46-18AEB5CE9AB4}"/>
              </a:ext>
            </a:extLst>
          </p:cNvPr>
          <p:cNvSpPr txBox="1"/>
          <p:nvPr/>
        </p:nvSpPr>
        <p:spPr>
          <a:xfrm>
            <a:off x="1961617" y="4348414"/>
            <a:ext cx="435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b="1" dirty="0">
                <a:solidFill>
                  <a:schemeClr val="accent3"/>
                </a:solidFill>
              </a:rPr>
              <a:t>以往的视觉模型：高级特征提取 </a:t>
            </a:r>
            <a:r>
              <a:rPr kumimoji="1" lang="en-US" altLang="zh-CN" b="1" dirty="0">
                <a:solidFill>
                  <a:schemeClr val="accent3"/>
                </a:solidFill>
              </a:rPr>
              <a:t>+</a:t>
            </a:r>
            <a:r>
              <a:rPr kumimoji="1" lang="zh-CN" altLang="en-US" b="1" dirty="0">
                <a:solidFill>
                  <a:schemeClr val="accent3"/>
                </a:solidFill>
              </a:rPr>
              <a:t> </a:t>
            </a:r>
            <a:r>
              <a:rPr kumimoji="1" lang="en-US" altLang="zh-CN" b="1" dirty="0">
                <a:solidFill>
                  <a:schemeClr val="accent3"/>
                </a:solidFill>
              </a:rPr>
              <a:t>SVM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1652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课程导入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204071" y="233847"/>
            <a:ext cx="122569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图像分类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D1F9F6-55F1-494F-A156-B8E3AB66F883}"/>
              </a:ext>
            </a:extLst>
          </p:cNvPr>
          <p:cNvSpPr txBox="1"/>
          <p:nvPr/>
        </p:nvSpPr>
        <p:spPr>
          <a:xfrm>
            <a:off x="504315" y="83486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高级特征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76DAE304-39C1-7449-B2A0-D1888D2BD94C}"/>
              </a:ext>
            </a:extLst>
          </p:cNvPr>
          <p:cNvSpPr/>
          <p:nvPr/>
        </p:nvSpPr>
        <p:spPr>
          <a:xfrm>
            <a:off x="339122" y="1552457"/>
            <a:ext cx="369277" cy="2868769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A0D66-86BA-BE47-BC10-BB3509F989BD}"/>
              </a:ext>
            </a:extLst>
          </p:cNvPr>
          <p:cNvSpPr txBox="1"/>
          <p:nvPr/>
        </p:nvSpPr>
        <p:spPr>
          <a:xfrm>
            <a:off x="938812" y="136779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1.</a:t>
            </a:r>
            <a:r>
              <a:rPr kumimoji="1" lang="zh-CN" altLang="en-US" b="1" dirty="0">
                <a:solidFill>
                  <a:schemeClr val="accent3"/>
                </a:solidFill>
              </a:rPr>
              <a:t> 角点：属性突出的点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4EAF82-CAC3-0C45-8EEC-95D76362A5F2}"/>
              </a:ext>
            </a:extLst>
          </p:cNvPr>
          <p:cNvSpPr txBox="1"/>
          <p:nvPr/>
        </p:nvSpPr>
        <p:spPr>
          <a:xfrm>
            <a:off x="972474" y="1942747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2.</a:t>
            </a:r>
            <a:r>
              <a:rPr kumimoji="1" lang="zh-CN" altLang="en-US" b="1" dirty="0">
                <a:solidFill>
                  <a:schemeClr val="accent3"/>
                </a:solidFill>
              </a:rPr>
              <a:t> 边缘：物体的边缘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B56479-5247-674F-AA16-330310B01F9D}"/>
              </a:ext>
            </a:extLst>
          </p:cNvPr>
          <p:cNvSpPr txBox="1"/>
          <p:nvPr/>
        </p:nvSpPr>
        <p:spPr>
          <a:xfrm>
            <a:off x="938812" y="2470313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3.</a:t>
            </a:r>
            <a:r>
              <a:rPr kumimoji="1" lang="zh-CN" altLang="en-US" b="1" dirty="0">
                <a:solidFill>
                  <a:schemeClr val="accent3"/>
                </a:solidFill>
              </a:rPr>
              <a:t> 邻域：描述相邻像素的关系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E743BD-294B-EC41-AF39-2943538488FE}"/>
              </a:ext>
            </a:extLst>
          </p:cNvPr>
          <p:cNvSpPr txBox="1"/>
          <p:nvPr/>
        </p:nvSpPr>
        <p:spPr>
          <a:xfrm>
            <a:off x="938812" y="3045268"/>
            <a:ext cx="423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4.</a:t>
            </a:r>
            <a:r>
              <a:rPr kumimoji="1" lang="zh-CN" altLang="en-US" b="1" dirty="0">
                <a:solidFill>
                  <a:schemeClr val="accent3"/>
                </a:solidFill>
              </a:rPr>
              <a:t> 连通性：描述区域和边界的重要概念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176D99-ACA4-3B40-ABD6-391EBF904CF7}"/>
              </a:ext>
            </a:extLst>
          </p:cNvPr>
          <p:cNvSpPr txBox="1"/>
          <p:nvPr/>
        </p:nvSpPr>
        <p:spPr>
          <a:xfrm>
            <a:off x="938812" y="3620223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5.</a:t>
            </a:r>
            <a:r>
              <a:rPr kumimoji="1" lang="zh-CN" altLang="en-US" b="1" dirty="0">
                <a:solidFill>
                  <a:schemeClr val="accent3"/>
                </a:solidFill>
              </a:rPr>
              <a:t> 亮度：可通俗理解为图像的明暗程度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B9E148-21C7-994A-8797-6C0F7B80CA4D}"/>
              </a:ext>
            </a:extLst>
          </p:cNvPr>
          <p:cNvSpPr txBox="1"/>
          <p:nvPr/>
        </p:nvSpPr>
        <p:spPr>
          <a:xfrm>
            <a:off x="938812" y="4148257"/>
            <a:ext cx="548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6.</a:t>
            </a:r>
            <a:r>
              <a:rPr kumimoji="1" lang="zh-CN" altLang="en-US" b="1" dirty="0">
                <a:solidFill>
                  <a:schemeClr val="accent3"/>
                </a:solidFill>
              </a:rPr>
              <a:t> 图像梯度：将图像视为二维离散函数后的近似求导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5BB3334-45DB-3442-AB8E-83EC68A29253}"/>
              </a:ext>
            </a:extLst>
          </p:cNvPr>
          <p:cNvSpPr txBox="1"/>
          <p:nvPr/>
        </p:nvSpPr>
        <p:spPr>
          <a:xfrm>
            <a:off x="4881333" y="1138804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高级特征提取</a:t>
            </a:r>
            <a:r>
              <a:rPr kumimoji="1" lang="en-US" altLang="zh-CN" b="1" dirty="0">
                <a:solidFill>
                  <a:schemeClr val="accent3"/>
                </a:solidFill>
              </a:rPr>
              <a:t>+SVM</a:t>
            </a:r>
            <a:r>
              <a:rPr kumimoji="1" lang="zh-CN" altLang="en-US" b="1" dirty="0">
                <a:solidFill>
                  <a:schemeClr val="accent3"/>
                </a:solidFill>
              </a:rPr>
              <a:t>的不足</a:t>
            </a:r>
            <a:endParaRPr kumimoji="1" lang="en-US" altLang="zh-CN" b="1" dirty="0">
              <a:solidFill>
                <a:schemeClr val="accent3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1F5596-E4FA-7F47-8601-41B8CE0385F5}"/>
              </a:ext>
            </a:extLst>
          </p:cNvPr>
          <p:cNvSpPr txBox="1"/>
          <p:nvPr/>
        </p:nvSpPr>
        <p:spPr>
          <a:xfrm>
            <a:off x="4806216" y="1731649"/>
            <a:ext cx="324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对大规模训练样本难以实施</a:t>
            </a:r>
            <a:endParaRPr kumimoji="1" lang="en-US" altLang="zh-CN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解决多分类问题存在困难</a:t>
            </a:r>
            <a:endParaRPr kumimoji="1" lang="en-US" altLang="zh-CN" b="1" dirty="0">
              <a:solidFill>
                <a:schemeClr val="accent3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F48C55-EDF6-0148-8AE3-38397BBB4ECD}"/>
              </a:ext>
            </a:extLst>
          </p:cNvPr>
          <p:cNvSpPr/>
          <p:nvPr/>
        </p:nvSpPr>
        <p:spPr>
          <a:xfrm>
            <a:off x="4628052" y="834865"/>
            <a:ext cx="3599526" cy="19123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33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5699760" y="-111605"/>
            <a:ext cx="3444240" cy="1697854"/>
          </a:xfrm>
          <a:custGeom>
            <a:avLst/>
            <a:gdLst>
              <a:gd name="T0" fmla="*/ 1890 w 1890"/>
              <a:gd name="T1" fmla="*/ 0 h 697"/>
              <a:gd name="T2" fmla="*/ 7 w 1890"/>
              <a:gd name="T3" fmla="*/ 0 h 697"/>
              <a:gd name="T4" fmla="*/ 6 w 1890"/>
              <a:gd name="T5" fmla="*/ 92 h 697"/>
              <a:gd name="T6" fmla="*/ 22 w 1890"/>
              <a:gd name="T7" fmla="*/ 108 h 697"/>
              <a:gd name="T8" fmla="*/ 242 w 1890"/>
              <a:gd name="T9" fmla="*/ 268 h 697"/>
              <a:gd name="T10" fmla="*/ 354 w 1890"/>
              <a:gd name="T11" fmla="*/ 279 h 697"/>
              <a:gd name="T12" fmla="*/ 416 w 1890"/>
              <a:gd name="T13" fmla="*/ 278 h 697"/>
              <a:gd name="T14" fmla="*/ 477 w 1890"/>
              <a:gd name="T15" fmla="*/ 276 h 697"/>
              <a:gd name="T16" fmla="*/ 546 w 1890"/>
              <a:gd name="T17" fmla="*/ 280 h 697"/>
              <a:gd name="T18" fmla="*/ 751 w 1890"/>
              <a:gd name="T19" fmla="*/ 588 h 697"/>
              <a:gd name="T20" fmla="*/ 1014 w 1890"/>
              <a:gd name="T21" fmla="*/ 697 h 697"/>
              <a:gd name="T22" fmla="*/ 1181 w 1890"/>
              <a:gd name="T23" fmla="*/ 655 h 697"/>
              <a:gd name="T24" fmla="*/ 1470 w 1890"/>
              <a:gd name="T25" fmla="*/ 396 h 697"/>
              <a:gd name="T26" fmla="*/ 1890 w 1890"/>
              <a:gd name="T27" fmla="*/ 296 h 697"/>
              <a:gd name="T28" fmla="*/ 1890 w 1890"/>
              <a:gd name="T29" fmla="*/ 0 h 697"/>
              <a:gd name="connsiteX0" fmla="*/ 10721 w 10721"/>
              <a:gd name="connsiteY0" fmla="*/ 114 h 10114"/>
              <a:gd name="connsiteX1" fmla="*/ 758 w 10721"/>
              <a:gd name="connsiteY1" fmla="*/ 114 h 10114"/>
              <a:gd name="connsiteX2" fmla="*/ 837 w 10721"/>
              <a:gd name="connsiteY2" fmla="*/ 1663 h 10114"/>
              <a:gd name="connsiteX3" fmla="*/ 2001 w 10721"/>
              <a:gd name="connsiteY3" fmla="*/ 3959 h 10114"/>
              <a:gd name="connsiteX4" fmla="*/ 2594 w 10721"/>
              <a:gd name="connsiteY4" fmla="*/ 4117 h 10114"/>
              <a:gd name="connsiteX5" fmla="*/ 2922 w 10721"/>
              <a:gd name="connsiteY5" fmla="*/ 4103 h 10114"/>
              <a:gd name="connsiteX6" fmla="*/ 3245 w 10721"/>
              <a:gd name="connsiteY6" fmla="*/ 4074 h 10114"/>
              <a:gd name="connsiteX7" fmla="*/ 3610 w 10721"/>
              <a:gd name="connsiteY7" fmla="*/ 4131 h 10114"/>
              <a:gd name="connsiteX8" fmla="*/ 4695 w 10721"/>
              <a:gd name="connsiteY8" fmla="*/ 8550 h 10114"/>
              <a:gd name="connsiteX9" fmla="*/ 6086 w 10721"/>
              <a:gd name="connsiteY9" fmla="*/ 10114 h 10114"/>
              <a:gd name="connsiteX10" fmla="*/ 6970 w 10721"/>
              <a:gd name="connsiteY10" fmla="*/ 9511 h 10114"/>
              <a:gd name="connsiteX11" fmla="*/ 8499 w 10721"/>
              <a:gd name="connsiteY11" fmla="*/ 5795 h 10114"/>
              <a:gd name="connsiteX12" fmla="*/ 10721 w 10721"/>
              <a:gd name="connsiteY12" fmla="*/ 4361 h 10114"/>
              <a:gd name="connsiteX13" fmla="*/ 10721 w 10721"/>
              <a:gd name="connsiteY13" fmla="*/ 114 h 10114"/>
              <a:gd name="connsiteX0-1" fmla="*/ 10669 w 10669"/>
              <a:gd name="connsiteY0-2" fmla="*/ 114 h 10114"/>
              <a:gd name="connsiteX1-3" fmla="*/ 706 w 10669"/>
              <a:gd name="connsiteY1-4" fmla="*/ 114 h 10114"/>
              <a:gd name="connsiteX2-5" fmla="*/ 785 w 10669"/>
              <a:gd name="connsiteY2-6" fmla="*/ 1663 h 10114"/>
              <a:gd name="connsiteX3-7" fmla="*/ 1949 w 10669"/>
              <a:gd name="connsiteY3-8" fmla="*/ 3959 h 10114"/>
              <a:gd name="connsiteX4-9" fmla="*/ 2542 w 10669"/>
              <a:gd name="connsiteY4-10" fmla="*/ 4117 h 10114"/>
              <a:gd name="connsiteX5-11" fmla="*/ 2870 w 10669"/>
              <a:gd name="connsiteY5-12" fmla="*/ 4103 h 10114"/>
              <a:gd name="connsiteX6-13" fmla="*/ 3193 w 10669"/>
              <a:gd name="connsiteY6-14" fmla="*/ 4074 h 10114"/>
              <a:gd name="connsiteX7-15" fmla="*/ 3558 w 10669"/>
              <a:gd name="connsiteY7-16" fmla="*/ 4131 h 10114"/>
              <a:gd name="connsiteX8-17" fmla="*/ 4643 w 10669"/>
              <a:gd name="connsiteY8-18" fmla="*/ 8550 h 10114"/>
              <a:gd name="connsiteX9-19" fmla="*/ 6034 w 10669"/>
              <a:gd name="connsiteY9-20" fmla="*/ 10114 h 10114"/>
              <a:gd name="connsiteX10-21" fmla="*/ 6918 w 10669"/>
              <a:gd name="connsiteY10-22" fmla="*/ 9511 h 10114"/>
              <a:gd name="connsiteX11-23" fmla="*/ 8447 w 10669"/>
              <a:gd name="connsiteY11-24" fmla="*/ 5795 h 10114"/>
              <a:gd name="connsiteX12-25" fmla="*/ 10669 w 10669"/>
              <a:gd name="connsiteY12-26" fmla="*/ 4361 h 10114"/>
              <a:gd name="connsiteX13-27" fmla="*/ 10669 w 10669"/>
              <a:gd name="connsiteY13-28" fmla="*/ 114 h 10114"/>
              <a:gd name="connsiteX0-29" fmla="*/ 10100 w 10100"/>
              <a:gd name="connsiteY0-30" fmla="*/ 469 h 10469"/>
              <a:gd name="connsiteX1-31" fmla="*/ 1000 w 10100"/>
              <a:gd name="connsiteY1-32" fmla="*/ 59 h 10469"/>
              <a:gd name="connsiteX2-33" fmla="*/ 216 w 10100"/>
              <a:gd name="connsiteY2-34" fmla="*/ 2018 h 10469"/>
              <a:gd name="connsiteX3-35" fmla="*/ 1380 w 10100"/>
              <a:gd name="connsiteY3-36" fmla="*/ 4314 h 10469"/>
              <a:gd name="connsiteX4-37" fmla="*/ 1973 w 10100"/>
              <a:gd name="connsiteY4-38" fmla="*/ 4472 h 10469"/>
              <a:gd name="connsiteX5-39" fmla="*/ 2301 w 10100"/>
              <a:gd name="connsiteY5-40" fmla="*/ 4458 h 10469"/>
              <a:gd name="connsiteX6-41" fmla="*/ 2624 w 10100"/>
              <a:gd name="connsiteY6-42" fmla="*/ 4429 h 10469"/>
              <a:gd name="connsiteX7-43" fmla="*/ 2989 w 10100"/>
              <a:gd name="connsiteY7-44" fmla="*/ 4486 h 10469"/>
              <a:gd name="connsiteX8-45" fmla="*/ 4074 w 10100"/>
              <a:gd name="connsiteY8-46" fmla="*/ 8905 h 10469"/>
              <a:gd name="connsiteX9-47" fmla="*/ 5465 w 10100"/>
              <a:gd name="connsiteY9-48" fmla="*/ 10469 h 10469"/>
              <a:gd name="connsiteX10-49" fmla="*/ 6349 w 10100"/>
              <a:gd name="connsiteY10-50" fmla="*/ 9866 h 10469"/>
              <a:gd name="connsiteX11-51" fmla="*/ 7878 w 10100"/>
              <a:gd name="connsiteY11-52" fmla="*/ 6150 h 10469"/>
              <a:gd name="connsiteX12-53" fmla="*/ 10100 w 10100"/>
              <a:gd name="connsiteY12-54" fmla="*/ 4716 h 10469"/>
              <a:gd name="connsiteX13-55" fmla="*/ 10100 w 10100"/>
              <a:gd name="connsiteY13-56" fmla="*/ 469 h 10469"/>
              <a:gd name="connsiteX0-57" fmla="*/ 10106 w 10106"/>
              <a:gd name="connsiteY0-58" fmla="*/ 411 h 10411"/>
              <a:gd name="connsiteX1-59" fmla="*/ 1006 w 10106"/>
              <a:gd name="connsiteY1-60" fmla="*/ 1 h 10411"/>
              <a:gd name="connsiteX2-61" fmla="*/ 222 w 10106"/>
              <a:gd name="connsiteY2-62" fmla="*/ 1960 h 10411"/>
              <a:gd name="connsiteX3-63" fmla="*/ 1386 w 10106"/>
              <a:gd name="connsiteY3-64" fmla="*/ 4256 h 10411"/>
              <a:gd name="connsiteX4-65" fmla="*/ 1979 w 10106"/>
              <a:gd name="connsiteY4-66" fmla="*/ 4414 h 10411"/>
              <a:gd name="connsiteX5-67" fmla="*/ 2307 w 10106"/>
              <a:gd name="connsiteY5-68" fmla="*/ 4400 h 10411"/>
              <a:gd name="connsiteX6-69" fmla="*/ 2630 w 10106"/>
              <a:gd name="connsiteY6-70" fmla="*/ 4371 h 10411"/>
              <a:gd name="connsiteX7-71" fmla="*/ 2995 w 10106"/>
              <a:gd name="connsiteY7-72" fmla="*/ 4428 h 10411"/>
              <a:gd name="connsiteX8-73" fmla="*/ 4080 w 10106"/>
              <a:gd name="connsiteY8-74" fmla="*/ 8847 h 10411"/>
              <a:gd name="connsiteX9-75" fmla="*/ 5471 w 10106"/>
              <a:gd name="connsiteY9-76" fmla="*/ 10411 h 10411"/>
              <a:gd name="connsiteX10-77" fmla="*/ 6355 w 10106"/>
              <a:gd name="connsiteY10-78" fmla="*/ 9808 h 10411"/>
              <a:gd name="connsiteX11-79" fmla="*/ 7884 w 10106"/>
              <a:gd name="connsiteY11-80" fmla="*/ 6092 h 10411"/>
              <a:gd name="connsiteX12-81" fmla="*/ 10106 w 10106"/>
              <a:gd name="connsiteY12-82" fmla="*/ 4658 h 10411"/>
              <a:gd name="connsiteX13-83" fmla="*/ 10106 w 10106"/>
              <a:gd name="connsiteY13-84" fmla="*/ 411 h 10411"/>
              <a:gd name="connsiteX0-85" fmla="*/ 10118 w 10118"/>
              <a:gd name="connsiteY0-86" fmla="*/ 0 h 10000"/>
              <a:gd name="connsiteX1-87" fmla="*/ 996 w 10118"/>
              <a:gd name="connsiteY1-88" fmla="*/ 39 h 10000"/>
              <a:gd name="connsiteX2-89" fmla="*/ 234 w 10118"/>
              <a:gd name="connsiteY2-90" fmla="*/ 1549 h 10000"/>
              <a:gd name="connsiteX3-91" fmla="*/ 1398 w 10118"/>
              <a:gd name="connsiteY3-92" fmla="*/ 3845 h 10000"/>
              <a:gd name="connsiteX4-93" fmla="*/ 1991 w 10118"/>
              <a:gd name="connsiteY4-94" fmla="*/ 4003 h 10000"/>
              <a:gd name="connsiteX5-95" fmla="*/ 2319 w 10118"/>
              <a:gd name="connsiteY5-96" fmla="*/ 3989 h 10000"/>
              <a:gd name="connsiteX6-97" fmla="*/ 2642 w 10118"/>
              <a:gd name="connsiteY6-98" fmla="*/ 3960 h 10000"/>
              <a:gd name="connsiteX7-99" fmla="*/ 3007 w 10118"/>
              <a:gd name="connsiteY7-100" fmla="*/ 4017 h 10000"/>
              <a:gd name="connsiteX8-101" fmla="*/ 4092 w 10118"/>
              <a:gd name="connsiteY8-102" fmla="*/ 8436 h 10000"/>
              <a:gd name="connsiteX9-103" fmla="*/ 5483 w 10118"/>
              <a:gd name="connsiteY9-104" fmla="*/ 10000 h 10000"/>
              <a:gd name="connsiteX10-105" fmla="*/ 6367 w 10118"/>
              <a:gd name="connsiteY10-106" fmla="*/ 9397 h 10000"/>
              <a:gd name="connsiteX11-107" fmla="*/ 7896 w 10118"/>
              <a:gd name="connsiteY11-108" fmla="*/ 5681 h 10000"/>
              <a:gd name="connsiteX12-109" fmla="*/ 10118 w 10118"/>
              <a:gd name="connsiteY12-110" fmla="*/ 4247 h 10000"/>
              <a:gd name="connsiteX13-111" fmla="*/ 10118 w 10118"/>
              <a:gd name="connsiteY13-112" fmla="*/ 0 h 10000"/>
              <a:gd name="connsiteX0-113" fmla="*/ 10111 w 10111"/>
              <a:gd name="connsiteY0-114" fmla="*/ 83 h 10083"/>
              <a:gd name="connsiteX1-115" fmla="*/ 989 w 10111"/>
              <a:gd name="connsiteY1-116" fmla="*/ 122 h 10083"/>
              <a:gd name="connsiteX2-117" fmla="*/ 227 w 10111"/>
              <a:gd name="connsiteY2-118" fmla="*/ 1632 h 10083"/>
              <a:gd name="connsiteX3-119" fmla="*/ 1391 w 10111"/>
              <a:gd name="connsiteY3-120" fmla="*/ 3928 h 10083"/>
              <a:gd name="connsiteX4-121" fmla="*/ 1984 w 10111"/>
              <a:gd name="connsiteY4-122" fmla="*/ 4086 h 10083"/>
              <a:gd name="connsiteX5-123" fmla="*/ 2312 w 10111"/>
              <a:gd name="connsiteY5-124" fmla="*/ 4072 h 10083"/>
              <a:gd name="connsiteX6-125" fmla="*/ 2635 w 10111"/>
              <a:gd name="connsiteY6-126" fmla="*/ 4043 h 10083"/>
              <a:gd name="connsiteX7-127" fmla="*/ 3000 w 10111"/>
              <a:gd name="connsiteY7-128" fmla="*/ 4100 h 10083"/>
              <a:gd name="connsiteX8-129" fmla="*/ 4085 w 10111"/>
              <a:gd name="connsiteY8-130" fmla="*/ 8519 h 10083"/>
              <a:gd name="connsiteX9-131" fmla="*/ 5476 w 10111"/>
              <a:gd name="connsiteY9-132" fmla="*/ 10083 h 10083"/>
              <a:gd name="connsiteX10-133" fmla="*/ 6360 w 10111"/>
              <a:gd name="connsiteY10-134" fmla="*/ 9480 h 10083"/>
              <a:gd name="connsiteX11-135" fmla="*/ 7889 w 10111"/>
              <a:gd name="connsiteY11-136" fmla="*/ 5764 h 10083"/>
              <a:gd name="connsiteX12-137" fmla="*/ 10111 w 10111"/>
              <a:gd name="connsiteY12-138" fmla="*/ 4330 h 10083"/>
              <a:gd name="connsiteX13-139" fmla="*/ 10111 w 10111"/>
              <a:gd name="connsiteY13-140" fmla="*/ 83 h 10083"/>
              <a:gd name="connsiteX0-141" fmla="*/ 10168 w 10168"/>
              <a:gd name="connsiteY0-142" fmla="*/ 83 h 10083"/>
              <a:gd name="connsiteX1-143" fmla="*/ 1046 w 10168"/>
              <a:gd name="connsiteY1-144" fmla="*/ 122 h 10083"/>
              <a:gd name="connsiteX2-145" fmla="*/ 284 w 10168"/>
              <a:gd name="connsiteY2-146" fmla="*/ 1632 h 10083"/>
              <a:gd name="connsiteX3-147" fmla="*/ 1448 w 10168"/>
              <a:gd name="connsiteY3-148" fmla="*/ 3928 h 10083"/>
              <a:gd name="connsiteX4-149" fmla="*/ 2041 w 10168"/>
              <a:gd name="connsiteY4-150" fmla="*/ 4086 h 10083"/>
              <a:gd name="connsiteX5-151" fmla="*/ 2369 w 10168"/>
              <a:gd name="connsiteY5-152" fmla="*/ 4072 h 10083"/>
              <a:gd name="connsiteX6-153" fmla="*/ 2692 w 10168"/>
              <a:gd name="connsiteY6-154" fmla="*/ 4043 h 10083"/>
              <a:gd name="connsiteX7-155" fmla="*/ 3057 w 10168"/>
              <a:gd name="connsiteY7-156" fmla="*/ 4100 h 10083"/>
              <a:gd name="connsiteX8-157" fmla="*/ 4142 w 10168"/>
              <a:gd name="connsiteY8-158" fmla="*/ 8519 h 10083"/>
              <a:gd name="connsiteX9-159" fmla="*/ 5533 w 10168"/>
              <a:gd name="connsiteY9-160" fmla="*/ 10083 h 10083"/>
              <a:gd name="connsiteX10-161" fmla="*/ 6417 w 10168"/>
              <a:gd name="connsiteY10-162" fmla="*/ 9480 h 10083"/>
              <a:gd name="connsiteX11-163" fmla="*/ 7946 w 10168"/>
              <a:gd name="connsiteY11-164" fmla="*/ 5764 h 10083"/>
              <a:gd name="connsiteX12-165" fmla="*/ 10168 w 10168"/>
              <a:gd name="connsiteY12-166" fmla="*/ 4330 h 10083"/>
              <a:gd name="connsiteX13-167" fmla="*/ 10168 w 10168"/>
              <a:gd name="connsiteY13-168" fmla="*/ 83 h 10083"/>
              <a:gd name="connsiteX0-169" fmla="*/ 10168 w 10168"/>
              <a:gd name="connsiteY0-170" fmla="*/ 83 h 10083"/>
              <a:gd name="connsiteX1-171" fmla="*/ 1046 w 10168"/>
              <a:gd name="connsiteY1-172" fmla="*/ 122 h 10083"/>
              <a:gd name="connsiteX2-173" fmla="*/ 284 w 10168"/>
              <a:gd name="connsiteY2-174" fmla="*/ 1632 h 10083"/>
              <a:gd name="connsiteX3-175" fmla="*/ 1448 w 10168"/>
              <a:gd name="connsiteY3-176" fmla="*/ 3928 h 10083"/>
              <a:gd name="connsiteX4-177" fmla="*/ 2041 w 10168"/>
              <a:gd name="connsiteY4-178" fmla="*/ 4086 h 10083"/>
              <a:gd name="connsiteX5-179" fmla="*/ 2369 w 10168"/>
              <a:gd name="connsiteY5-180" fmla="*/ 4072 h 10083"/>
              <a:gd name="connsiteX6-181" fmla="*/ 2692 w 10168"/>
              <a:gd name="connsiteY6-182" fmla="*/ 4043 h 10083"/>
              <a:gd name="connsiteX7-183" fmla="*/ 3057 w 10168"/>
              <a:gd name="connsiteY7-184" fmla="*/ 4100 h 10083"/>
              <a:gd name="connsiteX8-185" fmla="*/ 4142 w 10168"/>
              <a:gd name="connsiteY8-186" fmla="*/ 8519 h 10083"/>
              <a:gd name="connsiteX9-187" fmla="*/ 5533 w 10168"/>
              <a:gd name="connsiteY9-188" fmla="*/ 10083 h 10083"/>
              <a:gd name="connsiteX10-189" fmla="*/ 6417 w 10168"/>
              <a:gd name="connsiteY10-190" fmla="*/ 9480 h 10083"/>
              <a:gd name="connsiteX11-191" fmla="*/ 7946 w 10168"/>
              <a:gd name="connsiteY11-192" fmla="*/ 5764 h 10083"/>
              <a:gd name="connsiteX12-193" fmla="*/ 10168 w 10168"/>
              <a:gd name="connsiteY12-194" fmla="*/ 4330 h 10083"/>
              <a:gd name="connsiteX13-195" fmla="*/ 10168 w 10168"/>
              <a:gd name="connsiteY13-196" fmla="*/ 83 h 10083"/>
              <a:gd name="connsiteX0-197" fmla="*/ 10168 w 10168"/>
              <a:gd name="connsiteY0-198" fmla="*/ 83 h 10083"/>
              <a:gd name="connsiteX1-199" fmla="*/ 1046 w 10168"/>
              <a:gd name="connsiteY1-200" fmla="*/ 122 h 10083"/>
              <a:gd name="connsiteX2-201" fmla="*/ 284 w 10168"/>
              <a:gd name="connsiteY2-202" fmla="*/ 1632 h 10083"/>
              <a:gd name="connsiteX3-203" fmla="*/ 1448 w 10168"/>
              <a:gd name="connsiteY3-204" fmla="*/ 3928 h 10083"/>
              <a:gd name="connsiteX4-205" fmla="*/ 2041 w 10168"/>
              <a:gd name="connsiteY4-206" fmla="*/ 4086 h 10083"/>
              <a:gd name="connsiteX5-207" fmla="*/ 2369 w 10168"/>
              <a:gd name="connsiteY5-208" fmla="*/ 4072 h 10083"/>
              <a:gd name="connsiteX6-209" fmla="*/ 2692 w 10168"/>
              <a:gd name="connsiteY6-210" fmla="*/ 4043 h 10083"/>
              <a:gd name="connsiteX7-211" fmla="*/ 3057 w 10168"/>
              <a:gd name="connsiteY7-212" fmla="*/ 4100 h 10083"/>
              <a:gd name="connsiteX8-213" fmla="*/ 4142 w 10168"/>
              <a:gd name="connsiteY8-214" fmla="*/ 8519 h 10083"/>
              <a:gd name="connsiteX9-215" fmla="*/ 5533 w 10168"/>
              <a:gd name="connsiteY9-216" fmla="*/ 10083 h 10083"/>
              <a:gd name="connsiteX10-217" fmla="*/ 6417 w 10168"/>
              <a:gd name="connsiteY10-218" fmla="*/ 9480 h 10083"/>
              <a:gd name="connsiteX11-219" fmla="*/ 7946 w 10168"/>
              <a:gd name="connsiteY11-220" fmla="*/ 5764 h 10083"/>
              <a:gd name="connsiteX12-221" fmla="*/ 10168 w 10168"/>
              <a:gd name="connsiteY12-222" fmla="*/ 4330 h 10083"/>
              <a:gd name="connsiteX13-223" fmla="*/ 10168 w 10168"/>
              <a:gd name="connsiteY13-224" fmla="*/ 83 h 10083"/>
              <a:gd name="connsiteX0-225" fmla="*/ 10168 w 10168"/>
              <a:gd name="connsiteY0-226" fmla="*/ 83 h 10083"/>
              <a:gd name="connsiteX1-227" fmla="*/ 1046 w 10168"/>
              <a:gd name="connsiteY1-228" fmla="*/ 122 h 10083"/>
              <a:gd name="connsiteX2-229" fmla="*/ 284 w 10168"/>
              <a:gd name="connsiteY2-230" fmla="*/ 1632 h 10083"/>
              <a:gd name="connsiteX3-231" fmla="*/ 1448 w 10168"/>
              <a:gd name="connsiteY3-232" fmla="*/ 3928 h 10083"/>
              <a:gd name="connsiteX4-233" fmla="*/ 2041 w 10168"/>
              <a:gd name="connsiteY4-234" fmla="*/ 4086 h 10083"/>
              <a:gd name="connsiteX5-235" fmla="*/ 2369 w 10168"/>
              <a:gd name="connsiteY5-236" fmla="*/ 4072 h 10083"/>
              <a:gd name="connsiteX6-237" fmla="*/ 2692 w 10168"/>
              <a:gd name="connsiteY6-238" fmla="*/ 4043 h 10083"/>
              <a:gd name="connsiteX7-239" fmla="*/ 3057 w 10168"/>
              <a:gd name="connsiteY7-240" fmla="*/ 4100 h 10083"/>
              <a:gd name="connsiteX8-241" fmla="*/ 4142 w 10168"/>
              <a:gd name="connsiteY8-242" fmla="*/ 8519 h 10083"/>
              <a:gd name="connsiteX9-243" fmla="*/ 5533 w 10168"/>
              <a:gd name="connsiteY9-244" fmla="*/ 10083 h 10083"/>
              <a:gd name="connsiteX10-245" fmla="*/ 6417 w 10168"/>
              <a:gd name="connsiteY10-246" fmla="*/ 9480 h 10083"/>
              <a:gd name="connsiteX11-247" fmla="*/ 7946 w 10168"/>
              <a:gd name="connsiteY11-248" fmla="*/ 5764 h 10083"/>
              <a:gd name="connsiteX12-249" fmla="*/ 10168 w 10168"/>
              <a:gd name="connsiteY12-250" fmla="*/ 4330 h 10083"/>
              <a:gd name="connsiteX13-251" fmla="*/ 10168 w 10168"/>
              <a:gd name="connsiteY13-252" fmla="*/ 83 h 10083"/>
              <a:gd name="connsiteX0-253" fmla="*/ 10168 w 10168"/>
              <a:gd name="connsiteY0-254" fmla="*/ 83 h 10083"/>
              <a:gd name="connsiteX1-255" fmla="*/ 1046 w 10168"/>
              <a:gd name="connsiteY1-256" fmla="*/ 122 h 10083"/>
              <a:gd name="connsiteX2-257" fmla="*/ 284 w 10168"/>
              <a:gd name="connsiteY2-258" fmla="*/ 1632 h 10083"/>
              <a:gd name="connsiteX3-259" fmla="*/ 1304 w 10168"/>
              <a:gd name="connsiteY3-260" fmla="*/ 3830 h 10083"/>
              <a:gd name="connsiteX4-261" fmla="*/ 2041 w 10168"/>
              <a:gd name="connsiteY4-262" fmla="*/ 4086 h 10083"/>
              <a:gd name="connsiteX5-263" fmla="*/ 2369 w 10168"/>
              <a:gd name="connsiteY5-264" fmla="*/ 4072 h 10083"/>
              <a:gd name="connsiteX6-265" fmla="*/ 2692 w 10168"/>
              <a:gd name="connsiteY6-266" fmla="*/ 4043 h 10083"/>
              <a:gd name="connsiteX7-267" fmla="*/ 3057 w 10168"/>
              <a:gd name="connsiteY7-268" fmla="*/ 4100 h 10083"/>
              <a:gd name="connsiteX8-269" fmla="*/ 4142 w 10168"/>
              <a:gd name="connsiteY8-270" fmla="*/ 8519 h 10083"/>
              <a:gd name="connsiteX9-271" fmla="*/ 5533 w 10168"/>
              <a:gd name="connsiteY9-272" fmla="*/ 10083 h 10083"/>
              <a:gd name="connsiteX10-273" fmla="*/ 6417 w 10168"/>
              <a:gd name="connsiteY10-274" fmla="*/ 9480 h 10083"/>
              <a:gd name="connsiteX11-275" fmla="*/ 7946 w 10168"/>
              <a:gd name="connsiteY11-276" fmla="*/ 5764 h 10083"/>
              <a:gd name="connsiteX12-277" fmla="*/ 10168 w 10168"/>
              <a:gd name="connsiteY12-278" fmla="*/ 4330 h 10083"/>
              <a:gd name="connsiteX13-279" fmla="*/ 10168 w 10168"/>
              <a:gd name="connsiteY13-280" fmla="*/ 83 h 100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10168" h="10083">
                <a:moveTo>
                  <a:pt x="10168" y="83"/>
                </a:moveTo>
                <a:cubicBezTo>
                  <a:pt x="7127" y="96"/>
                  <a:pt x="2693" y="-136"/>
                  <a:pt x="1046" y="122"/>
                </a:cubicBezTo>
                <a:cubicBezTo>
                  <a:pt x="-601" y="380"/>
                  <a:pt x="156" y="815"/>
                  <a:pt x="284" y="1632"/>
                </a:cubicBezTo>
                <a:cubicBezTo>
                  <a:pt x="497" y="2911"/>
                  <a:pt x="996" y="3432"/>
                  <a:pt x="1304" y="3830"/>
                </a:cubicBezTo>
                <a:cubicBezTo>
                  <a:pt x="1575" y="4180"/>
                  <a:pt x="1863" y="4046"/>
                  <a:pt x="2041" y="4086"/>
                </a:cubicBezTo>
                <a:cubicBezTo>
                  <a:pt x="2219" y="4126"/>
                  <a:pt x="2258" y="4086"/>
                  <a:pt x="2369" y="4072"/>
                </a:cubicBezTo>
                <a:cubicBezTo>
                  <a:pt x="2475" y="4057"/>
                  <a:pt x="2586" y="4043"/>
                  <a:pt x="2692" y="4043"/>
                </a:cubicBezTo>
                <a:cubicBezTo>
                  <a:pt x="2814" y="4043"/>
                  <a:pt x="2935" y="4057"/>
                  <a:pt x="3057" y="4100"/>
                </a:cubicBezTo>
                <a:cubicBezTo>
                  <a:pt x="3819" y="4344"/>
                  <a:pt x="3724" y="7314"/>
                  <a:pt x="4142" y="8519"/>
                </a:cubicBezTo>
                <a:cubicBezTo>
                  <a:pt x="4496" y="9538"/>
                  <a:pt x="5015" y="10083"/>
                  <a:pt x="5533" y="10083"/>
                </a:cubicBezTo>
                <a:cubicBezTo>
                  <a:pt x="5840" y="10083"/>
                  <a:pt x="6147" y="9882"/>
                  <a:pt x="6417" y="9480"/>
                </a:cubicBezTo>
                <a:cubicBezTo>
                  <a:pt x="7020" y="8591"/>
                  <a:pt x="7396" y="6884"/>
                  <a:pt x="7946" y="5764"/>
                </a:cubicBezTo>
                <a:cubicBezTo>
                  <a:pt x="8644" y="4344"/>
                  <a:pt x="9364" y="4531"/>
                  <a:pt x="10168" y="4330"/>
                </a:cubicBezTo>
                <a:lnTo>
                  <a:pt x="10168" y="83"/>
                </a:lnTo>
              </a:path>
            </a:pathLst>
          </a:custGeom>
          <a:solidFill>
            <a:srgbClr val="55C5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3109479" y="1917536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5400" kern="0" dirty="0">
                <a:solidFill>
                  <a:schemeClr val="accent5"/>
                </a:solidFill>
                <a:latin typeface="+mj-ea"/>
                <a:ea typeface="+mj-ea"/>
              </a:rPr>
              <a:t>卷积神经网络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9"/>
          <p:cNvSpPr/>
          <p:nvPr/>
        </p:nvSpPr>
        <p:spPr bwMode="auto">
          <a:xfrm>
            <a:off x="-149741" y="3561576"/>
            <a:ext cx="3993136" cy="1693091"/>
          </a:xfrm>
          <a:custGeom>
            <a:avLst/>
            <a:gdLst>
              <a:gd name="T0" fmla="*/ 392 w 1950"/>
              <a:gd name="T1" fmla="*/ 0 h 1078"/>
              <a:gd name="T2" fmla="*/ 266 w 1950"/>
              <a:gd name="T3" fmla="*/ 74 h 1078"/>
              <a:gd name="T4" fmla="*/ 198 w 1950"/>
              <a:gd name="T5" fmla="*/ 314 h 1078"/>
              <a:gd name="T6" fmla="*/ 158 w 1950"/>
              <a:gd name="T7" fmla="*/ 594 h 1078"/>
              <a:gd name="T8" fmla="*/ 146 w 1950"/>
              <a:gd name="T9" fmla="*/ 642 h 1078"/>
              <a:gd name="T10" fmla="*/ 142 w 1950"/>
              <a:gd name="T11" fmla="*/ 690 h 1078"/>
              <a:gd name="T12" fmla="*/ 122 w 1950"/>
              <a:gd name="T13" fmla="*/ 826 h 1078"/>
              <a:gd name="T14" fmla="*/ 0 w 1950"/>
              <a:gd name="T15" fmla="*/ 1078 h 1078"/>
              <a:gd name="T16" fmla="*/ 1950 w 1950"/>
              <a:gd name="T17" fmla="*/ 1078 h 1078"/>
              <a:gd name="T18" fmla="*/ 1950 w 1950"/>
              <a:gd name="T19" fmla="*/ 885 h 1078"/>
              <a:gd name="T20" fmla="*/ 1883 w 1950"/>
              <a:gd name="T21" fmla="*/ 891 h 1078"/>
              <a:gd name="T22" fmla="*/ 1450 w 1950"/>
              <a:gd name="T23" fmla="*/ 758 h 1078"/>
              <a:gd name="T24" fmla="*/ 1331 w 1950"/>
              <a:gd name="T25" fmla="*/ 739 h 1078"/>
              <a:gd name="T26" fmla="*/ 1158 w 1950"/>
              <a:gd name="T27" fmla="*/ 766 h 1078"/>
              <a:gd name="T28" fmla="*/ 1112 w 1950"/>
              <a:gd name="T29" fmla="*/ 774 h 1078"/>
              <a:gd name="T30" fmla="*/ 1082 w 1950"/>
              <a:gd name="T31" fmla="*/ 766 h 1078"/>
              <a:gd name="T32" fmla="*/ 982 w 1950"/>
              <a:gd name="T33" fmla="*/ 282 h 1078"/>
              <a:gd name="T34" fmla="*/ 946 w 1950"/>
              <a:gd name="T35" fmla="*/ 186 h 1078"/>
              <a:gd name="T36" fmla="*/ 888 w 1950"/>
              <a:gd name="T37" fmla="*/ 173 h 1078"/>
              <a:gd name="T38" fmla="*/ 814 w 1950"/>
              <a:gd name="T39" fmla="*/ 186 h 1078"/>
              <a:gd name="T40" fmla="*/ 806 w 1950"/>
              <a:gd name="T41" fmla="*/ 202 h 1078"/>
              <a:gd name="T42" fmla="*/ 642 w 1950"/>
              <a:gd name="T43" fmla="*/ 326 h 1078"/>
              <a:gd name="T44" fmla="*/ 615 w 1950"/>
              <a:gd name="T45" fmla="*/ 335 h 1078"/>
              <a:gd name="T46" fmla="*/ 546 w 1950"/>
              <a:gd name="T47" fmla="*/ 274 h 1078"/>
              <a:gd name="T48" fmla="*/ 426 w 1950"/>
              <a:gd name="T49" fmla="*/ 6 h 1078"/>
              <a:gd name="T50" fmla="*/ 392 w 1950"/>
              <a:gd name="T51" fmla="*/ 0 h 1078"/>
              <a:gd name="connsiteX0" fmla="*/ 2010 w 10000"/>
              <a:gd name="connsiteY0" fmla="*/ 0 h 10000"/>
              <a:gd name="connsiteX1" fmla="*/ 1364 w 10000"/>
              <a:gd name="connsiteY1" fmla="*/ 686 h 10000"/>
              <a:gd name="connsiteX2" fmla="*/ 1015 w 10000"/>
              <a:gd name="connsiteY2" fmla="*/ 2913 h 10000"/>
              <a:gd name="connsiteX3" fmla="*/ 810 w 10000"/>
              <a:gd name="connsiteY3" fmla="*/ 5510 h 10000"/>
              <a:gd name="connsiteX4" fmla="*/ 749 w 10000"/>
              <a:gd name="connsiteY4" fmla="*/ 5955 h 10000"/>
              <a:gd name="connsiteX5" fmla="*/ 728 w 10000"/>
              <a:gd name="connsiteY5" fmla="*/ 6401 h 10000"/>
              <a:gd name="connsiteX6" fmla="*/ 626 w 10000"/>
              <a:gd name="connsiteY6" fmla="*/ 7662 h 10000"/>
              <a:gd name="connsiteX7" fmla="*/ 0 w 10000"/>
              <a:gd name="connsiteY7" fmla="*/ 10000 h 10000"/>
              <a:gd name="connsiteX8" fmla="*/ 10000 w 10000"/>
              <a:gd name="connsiteY8" fmla="*/ 10000 h 10000"/>
              <a:gd name="connsiteX9" fmla="*/ 10000 w 10000"/>
              <a:gd name="connsiteY9" fmla="*/ 8210 h 10000"/>
              <a:gd name="connsiteX10" fmla="*/ 9656 w 10000"/>
              <a:gd name="connsiteY10" fmla="*/ 8265 h 10000"/>
              <a:gd name="connsiteX11" fmla="*/ 7436 w 10000"/>
              <a:gd name="connsiteY11" fmla="*/ 7032 h 10000"/>
              <a:gd name="connsiteX12" fmla="*/ 6826 w 10000"/>
              <a:gd name="connsiteY12" fmla="*/ 6855 h 10000"/>
              <a:gd name="connsiteX13" fmla="*/ 5938 w 10000"/>
              <a:gd name="connsiteY13" fmla="*/ 7106 h 10000"/>
              <a:gd name="connsiteX14" fmla="*/ 5703 w 10000"/>
              <a:gd name="connsiteY14" fmla="*/ 7180 h 10000"/>
              <a:gd name="connsiteX15" fmla="*/ 5549 w 10000"/>
              <a:gd name="connsiteY15" fmla="*/ 7106 h 10000"/>
              <a:gd name="connsiteX16" fmla="*/ 5036 w 10000"/>
              <a:gd name="connsiteY16" fmla="*/ 2616 h 10000"/>
              <a:gd name="connsiteX17" fmla="*/ 4851 w 10000"/>
              <a:gd name="connsiteY17" fmla="*/ 1725 h 10000"/>
              <a:gd name="connsiteX18" fmla="*/ 4554 w 10000"/>
              <a:gd name="connsiteY18" fmla="*/ 1605 h 10000"/>
              <a:gd name="connsiteX19" fmla="*/ 4133 w 10000"/>
              <a:gd name="connsiteY19" fmla="*/ 1874 h 10000"/>
              <a:gd name="connsiteX20" fmla="*/ 3292 w 10000"/>
              <a:gd name="connsiteY20" fmla="*/ 3024 h 10000"/>
              <a:gd name="connsiteX21" fmla="*/ 3154 w 10000"/>
              <a:gd name="connsiteY21" fmla="*/ 3108 h 10000"/>
              <a:gd name="connsiteX22" fmla="*/ 2800 w 10000"/>
              <a:gd name="connsiteY22" fmla="*/ 2542 h 10000"/>
              <a:gd name="connsiteX23" fmla="*/ 2185 w 10000"/>
              <a:gd name="connsiteY23" fmla="*/ 56 h 10000"/>
              <a:gd name="connsiteX24" fmla="*/ 2010 w 10000"/>
              <a:gd name="connsiteY24" fmla="*/ 0 h 10000"/>
              <a:gd name="connsiteX0-1" fmla="*/ 2010 w 11929"/>
              <a:gd name="connsiteY0-2" fmla="*/ 0 h 10000"/>
              <a:gd name="connsiteX1-3" fmla="*/ 1364 w 11929"/>
              <a:gd name="connsiteY1-4" fmla="*/ 686 h 10000"/>
              <a:gd name="connsiteX2-5" fmla="*/ 1015 w 11929"/>
              <a:gd name="connsiteY2-6" fmla="*/ 2913 h 10000"/>
              <a:gd name="connsiteX3-7" fmla="*/ 810 w 11929"/>
              <a:gd name="connsiteY3-8" fmla="*/ 5510 h 10000"/>
              <a:gd name="connsiteX4-9" fmla="*/ 749 w 11929"/>
              <a:gd name="connsiteY4-10" fmla="*/ 5955 h 10000"/>
              <a:gd name="connsiteX5-11" fmla="*/ 728 w 11929"/>
              <a:gd name="connsiteY5-12" fmla="*/ 6401 h 10000"/>
              <a:gd name="connsiteX6-13" fmla="*/ 626 w 11929"/>
              <a:gd name="connsiteY6-14" fmla="*/ 7662 h 10000"/>
              <a:gd name="connsiteX7-15" fmla="*/ 0 w 11929"/>
              <a:gd name="connsiteY7-16" fmla="*/ 10000 h 10000"/>
              <a:gd name="connsiteX8-17" fmla="*/ 10000 w 11929"/>
              <a:gd name="connsiteY8-18" fmla="*/ 10000 h 10000"/>
              <a:gd name="connsiteX9-19" fmla="*/ 11929 w 11929"/>
              <a:gd name="connsiteY9-20" fmla="*/ 9747 h 10000"/>
              <a:gd name="connsiteX10-21" fmla="*/ 9656 w 11929"/>
              <a:gd name="connsiteY10-22" fmla="*/ 8265 h 10000"/>
              <a:gd name="connsiteX11-23" fmla="*/ 7436 w 11929"/>
              <a:gd name="connsiteY11-24" fmla="*/ 7032 h 10000"/>
              <a:gd name="connsiteX12-25" fmla="*/ 6826 w 11929"/>
              <a:gd name="connsiteY12-26" fmla="*/ 6855 h 10000"/>
              <a:gd name="connsiteX13-27" fmla="*/ 5938 w 11929"/>
              <a:gd name="connsiteY13-28" fmla="*/ 7106 h 10000"/>
              <a:gd name="connsiteX14-29" fmla="*/ 5703 w 11929"/>
              <a:gd name="connsiteY14-30" fmla="*/ 7180 h 10000"/>
              <a:gd name="connsiteX15-31" fmla="*/ 5549 w 11929"/>
              <a:gd name="connsiteY15-32" fmla="*/ 7106 h 10000"/>
              <a:gd name="connsiteX16-33" fmla="*/ 5036 w 11929"/>
              <a:gd name="connsiteY16-34" fmla="*/ 2616 h 10000"/>
              <a:gd name="connsiteX17-35" fmla="*/ 4851 w 11929"/>
              <a:gd name="connsiteY17-36" fmla="*/ 1725 h 10000"/>
              <a:gd name="connsiteX18-37" fmla="*/ 4554 w 11929"/>
              <a:gd name="connsiteY18-38" fmla="*/ 1605 h 10000"/>
              <a:gd name="connsiteX19-39" fmla="*/ 4133 w 11929"/>
              <a:gd name="connsiteY19-40" fmla="*/ 1874 h 10000"/>
              <a:gd name="connsiteX20-41" fmla="*/ 3292 w 11929"/>
              <a:gd name="connsiteY20-42" fmla="*/ 3024 h 10000"/>
              <a:gd name="connsiteX21-43" fmla="*/ 3154 w 11929"/>
              <a:gd name="connsiteY21-44" fmla="*/ 3108 h 10000"/>
              <a:gd name="connsiteX22-45" fmla="*/ 2800 w 11929"/>
              <a:gd name="connsiteY22-46" fmla="*/ 2542 h 10000"/>
              <a:gd name="connsiteX23-47" fmla="*/ 2185 w 11929"/>
              <a:gd name="connsiteY23-48" fmla="*/ 56 h 10000"/>
              <a:gd name="connsiteX24-49" fmla="*/ 2010 w 11929"/>
              <a:gd name="connsiteY24-50" fmla="*/ 0 h 10000"/>
              <a:gd name="connsiteX0-51" fmla="*/ 2010 w 11653"/>
              <a:gd name="connsiteY0-52" fmla="*/ 0 h 10350"/>
              <a:gd name="connsiteX1-53" fmla="*/ 1364 w 11653"/>
              <a:gd name="connsiteY1-54" fmla="*/ 686 h 10350"/>
              <a:gd name="connsiteX2-55" fmla="*/ 1015 w 11653"/>
              <a:gd name="connsiteY2-56" fmla="*/ 2913 h 10350"/>
              <a:gd name="connsiteX3-57" fmla="*/ 810 w 11653"/>
              <a:gd name="connsiteY3-58" fmla="*/ 5510 h 10350"/>
              <a:gd name="connsiteX4-59" fmla="*/ 749 w 11653"/>
              <a:gd name="connsiteY4-60" fmla="*/ 5955 h 10350"/>
              <a:gd name="connsiteX5-61" fmla="*/ 728 w 11653"/>
              <a:gd name="connsiteY5-62" fmla="*/ 6401 h 10350"/>
              <a:gd name="connsiteX6-63" fmla="*/ 626 w 11653"/>
              <a:gd name="connsiteY6-64" fmla="*/ 7662 h 10350"/>
              <a:gd name="connsiteX7-65" fmla="*/ 0 w 11653"/>
              <a:gd name="connsiteY7-66" fmla="*/ 10000 h 10350"/>
              <a:gd name="connsiteX8-67" fmla="*/ 10000 w 11653"/>
              <a:gd name="connsiteY8-68" fmla="*/ 10000 h 10350"/>
              <a:gd name="connsiteX9-69" fmla="*/ 11653 w 11653"/>
              <a:gd name="connsiteY9-70" fmla="*/ 10338 h 10350"/>
              <a:gd name="connsiteX10-71" fmla="*/ 9656 w 11653"/>
              <a:gd name="connsiteY10-72" fmla="*/ 8265 h 10350"/>
              <a:gd name="connsiteX11-73" fmla="*/ 7436 w 11653"/>
              <a:gd name="connsiteY11-74" fmla="*/ 7032 h 10350"/>
              <a:gd name="connsiteX12-75" fmla="*/ 6826 w 11653"/>
              <a:gd name="connsiteY12-76" fmla="*/ 6855 h 10350"/>
              <a:gd name="connsiteX13-77" fmla="*/ 5938 w 11653"/>
              <a:gd name="connsiteY13-78" fmla="*/ 7106 h 10350"/>
              <a:gd name="connsiteX14-79" fmla="*/ 5703 w 11653"/>
              <a:gd name="connsiteY14-80" fmla="*/ 7180 h 10350"/>
              <a:gd name="connsiteX15-81" fmla="*/ 5549 w 11653"/>
              <a:gd name="connsiteY15-82" fmla="*/ 7106 h 10350"/>
              <a:gd name="connsiteX16-83" fmla="*/ 5036 w 11653"/>
              <a:gd name="connsiteY16-84" fmla="*/ 2616 h 10350"/>
              <a:gd name="connsiteX17-85" fmla="*/ 4851 w 11653"/>
              <a:gd name="connsiteY17-86" fmla="*/ 1725 h 10350"/>
              <a:gd name="connsiteX18-87" fmla="*/ 4554 w 11653"/>
              <a:gd name="connsiteY18-88" fmla="*/ 1605 h 10350"/>
              <a:gd name="connsiteX19-89" fmla="*/ 4133 w 11653"/>
              <a:gd name="connsiteY19-90" fmla="*/ 1874 h 10350"/>
              <a:gd name="connsiteX20-91" fmla="*/ 3292 w 11653"/>
              <a:gd name="connsiteY20-92" fmla="*/ 3024 h 10350"/>
              <a:gd name="connsiteX21-93" fmla="*/ 3154 w 11653"/>
              <a:gd name="connsiteY21-94" fmla="*/ 3108 h 10350"/>
              <a:gd name="connsiteX22-95" fmla="*/ 2800 w 11653"/>
              <a:gd name="connsiteY22-96" fmla="*/ 2542 h 10350"/>
              <a:gd name="connsiteX23-97" fmla="*/ 2185 w 11653"/>
              <a:gd name="connsiteY23-98" fmla="*/ 56 h 10350"/>
              <a:gd name="connsiteX24-99" fmla="*/ 2010 w 11653"/>
              <a:gd name="connsiteY24-100" fmla="*/ 0 h 10350"/>
              <a:gd name="connsiteX0-101" fmla="*/ 2010 w 11249"/>
              <a:gd name="connsiteY0-102" fmla="*/ 0 h 10087"/>
              <a:gd name="connsiteX1-103" fmla="*/ 1364 w 11249"/>
              <a:gd name="connsiteY1-104" fmla="*/ 686 h 10087"/>
              <a:gd name="connsiteX2-105" fmla="*/ 1015 w 11249"/>
              <a:gd name="connsiteY2-106" fmla="*/ 2913 h 10087"/>
              <a:gd name="connsiteX3-107" fmla="*/ 810 w 11249"/>
              <a:gd name="connsiteY3-108" fmla="*/ 5510 h 10087"/>
              <a:gd name="connsiteX4-109" fmla="*/ 749 w 11249"/>
              <a:gd name="connsiteY4-110" fmla="*/ 5955 h 10087"/>
              <a:gd name="connsiteX5-111" fmla="*/ 728 w 11249"/>
              <a:gd name="connsiteY5-112" fmla="*/ 6401 h 10087"/>
              <a:gd name="connsiteX6-113" fmla="*/ 626 w 11249"/>
              <a:gd name="connsiteY6-114" fmla="*/ 7662 h 10087"/>
              <a:gd name="connsiteX7-115" fmla="*/ 0 w 11249"/>
              <a:gd name="connsiteY7-116" fmla="*/ 10000 h 10087"/>
              <a:gd name="connsiteX8-117" fmla="*/ 10000 w 11249"/>
              <a:gd name="connsiteY8-118" fmla="*/ 10000 h 10087"/>
              <a:gd name="connsiteX9-119" fmla="*/ 11249 w 11249"/>
              <a:gd name="connsiteY9-120" fmla="*/ 10060 h 10087"/>
              <a:gd name="connsiteX10-121" fmla="*/ 9656 w 11249"/>
              <a:gd name="connsiteY10-122" fmla="*/ 8265 h 10087"/>
              <a:gd name="connsiteX11-123" fmla="*/ 7436 w 11249"/>
              <a:gd name="connsiteY11-124" fmla="*/ 7032 h 10087"/>
              <a:gd name="connsiteX12-125" fmla="*/ 6826 w 11249"/>
              <a:gd name="connsiteY12-126" fmla="*/ 6855 h 10087"/>
              <a:gd name="connsiteX13-127" fmla="*/ 5938 w 11249"/>
              <a:gd name="connsiteY13-128" fmla="*/ 7106 h 10087"/>
              <a:gd name="connsiteX14-129" fmla="*/ 5703 w 11249"/>
              <a:gd name="connsiteY14-130" fmla="*/ 7180 h 10087"/>
              <a:gd name="connsiteX15-131" fmla="*/ 5549 w 11249"/>
              <a:gd name="connsiteY15-132" fmla="*/ 7106 h 10087"/>
              <a:gd name="connsiteX16-133" fmla="*/ 5036 w 11249"/>
              <a:gd name="connsiteY16-134" fmla="*/ 2616 h 10087"/>
              <a:gd name="connsiteX17-135" fmla="*/ 4851 w 11249"/>
              <a:gd name="connsiteY17-136" fmla="*/ 1725 h 10087"/>
              <a:gd name="connsiteX18-137" fmla="*/ 4554 w 11249"/>
              <a:gd name="connsiteY18-138" fmla="*/ 1605 h 10087"/>
              <a:gd name="connsiteX19-139" fmla="*/ 4133 w 11249"/>
              <a:gd name="connsiteY19-140" fmla="*/ 1874 h 10087"/>
              <a:gd name="connsiteX20-141" fmla="*/ 3292 w 11249"/>
              <a:gd name="connsiteY20-142" fmla="*/ 3024 h 10087"/>
              <a:gd name="connsiteX21-143" fmla="*/ 3154 w 11249"/>
              <a:gd name="connsiteY21-144" fmla="*/ 3108 h 10087"/>
              <a:gd name="connsiteX22-145" fmla="*/ 2800 w 11249"/>
              <a:gd name="connsiteY22-146" fmla="*/ 2542 h 10087"/>
              <a:gd name="connsiteX23-147" fmla="*/ 2185 w 11249"/>
              <a:gd name="connsiteY23-148" fmla="*/ 56 h 10087"/>
              <a:gd name="connsiteX24-149" fmla="*/ 2010 w 11249"/>
              <a:gd name="connsiteY24-150" fmla="*/ 0 h 10087"/>
              <a:gd name="connsiteX0-151" fmla="*/ 2010 w 10720"/>
              <a:gd name="connsiteY0-152" fmla="*/ 0 h 10128"/>
              <a:gd name="connsiteX1-153" fmla="*/ 1364 w 10720"/>
              <a:gd name="connsiteY1-154" fmla="*/ 686 h 10128"/>
              <a:gd name="connsiteX2-155" fmla="*/ 1015 w 10720"/>
              <a:gd name="connsiteY2-156" fmla="*/ 2913 h 10128"/>
              <a:gd name="connsiteX3-157" fmla="*/ 810 w 10720"/>
              <a:gd name="connsiteY3-158" fmla="*/ 5510 h 10128"/>
              <a:gd name="connsiteX4-159" fmla="*/ 749 w 10720"/>
              <a:gd name="connsiteY4-160" fmla="*/ 5955 h 10128"/>
              <a:gd name="connsiteX5-161" fmla="*/ 728 w 10720"/>
              <a:gd name="connsiteY5-162" fmla="*/ 6401 h 10128"/>
              <a:gd name="connsiteX6-163" fmla="*/ 626 w 10720"/>
              <a:gd name="connsiteY6-164" fmla="*/ 7662 h 10128"/>
              <a:gd name="connsiteX7-165" fmla="*/ 0 w 10720"/>
              <a:gd name="connsiteY7-166" fmla="*/ 10000 h 10128"/>
              <a:gd name="connsiteX8-167" fmla="*/ 10000 w 10720"/>
              <a:gd name="connsiteY8-168" fmla="*/ 10000 h 10128"/>
              <a:gd name="connsiteX9-169" fmla="*/ 9656 w 10720"/>
              <a:gd name="connsiteY9-170" fmla="*/ 8265 h 10128"/>
              <a:gd name="connsiteX10-171" fmla="*/ 7436 w 10720"/>
              <a:gd name="connsiteY10-172" fmla="*/ 7032 h 10128"/>
              <a:gd name="connsiteX11-173" fmla="*/ 6826 w 10720"/>
              <a:gd name="connsiteY11-174" fmla="*/ 6855 h 10128"/>
              <a:gd name="connsiteX12-175" fmla="*/ 5938 w 10720"/>
              <a:gd name="connsiteY12-176" fmla="*/ 7106 h 10128"/>
              <a:gd name="connsiteX13-177" fmla="*/ 5703 w 10720"/>
              <a:gd name="connsiteY13-178" fmla="*/ 7180 h 10128"/>
              <a:gd name="connsiteX14-179" fmla="*/ 5549 w 10720"/>
              <a:gd name="connsiteY14-180" fmla="*/ 7106 h 10128"/>
              <a:gd name="connsiteX15-181" fmla="*/ 5036 w 10720"/>
              <a:gd name="connsiteY15-182" fmla="*/ 2616 h 10128"/>
              <a:gd name="connsiteX16-183" fmla="*/ 4851 w 10720"/>
              <a:gd name="connsiteY16-184" fmla="*/ 1725 h 10128"/>
              <a:gd name="connsiteX17-185" fmla="*/ 4554 w 10720"/>
              <a:gd name="connsiteY17-186" fmla="*/ 1605 h 10128"/>
              <a:gd name="connsiteX18-187" fmla="*/ 4133 w 10720"/>
              <a:gd name="connsiteY18-188" fmla="*/ 1874 h 10128"/>
              <a:gd name="connsiteX19-189" fmla="*/ 3292 w 10720"/>
              <a:gd name="connsiteY19-190" fmla="*/ 3024 h 10128"/>
              <a:gd name="connsiteX20-191" fmla="*/ 3154 w 10720"/>
              <a:gd name="connsiteY20-192" fmla="*/ 3108 h 10128"/>
              <a:gd name="connsiteX21-193" fmla="*/ 2800 w 10720"/>
              <a:gd name="connsiteY21-194" fmla="*/ 2542 h 10128"/>
              <a:gd name="connsiteX22-195" fmla="*/ 2185 w 10720"/>
              <a:gd name="connsiteY22-196" fmla="*/ 56 h 10128"/>
              <a:gd name="connsiteX23-197" fmla="*/ 2010 w 10720"/>
              <a:gd name="connsiteY23-198" fmla="*/ 0 h 101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10720" h="10128">
                <a:moveTo>
                  <a:pt x="2010" y="0"/>
                </a:moveTo>
                <a:cubicBezTo>
                  <a:pt x="1769" y="0"/>
                  <a:pt x="1513" y="297"/>
                  <a:pt x="1364" y="686"/>
                </a:cubicBezTo>
                <a:cubicBezTo>
                  <a:pt x="1097" y="1354"/>
                  <a:pt x="1077" y="2134"/>
                  <a:pt x="1015" y="2913"/>
                </a:cubicBezTo>
                <a:cubicBezTo>
                  <a:pt x="954" y="3766"/>
                  <a:pt x="831" y="4620"/>
                  <a:pt x="810" y="5510"/>
                </a:cubicBezTo>
                <a:cubicBezTo>
                  <a:pt x="810" y="5659"/>
                  <a:pt x="790" y="5807"/>
                  <a:pt x="749" y="5955"/>
                </a:cubicBezTo>
                <a:cubicBezTo>
                  <a:pt x="708" y="6067"/>
                  <a:pt x="749" y="6252"/>
                  <a:pt x="728" y="6401"/>
                </a:cubicBezTo>
                <a:cubicBezTo>
                  <a:pt x="646" y="6846"/>
                  <a:pt x="667" y="7254"/>
                  <a:pt x="626" y="7662"/>
                </a:cubicBezTo>
                <a:cubicBezTo>
                  <a:pt x="492" y="8506"/>
                  <a:pt x="277" y="9267"/>
                  <a:pt x="0" y="10000"/>
                </a:cubicBezTo>
                <a:cubicBezTo>
                  <a:pt x="3333" y="10000"/>
                  <a:pt x="8391" y="10289"/>
                  <a:pt x="10000" y="10000"/>
                </a:cubicBezTo>
                <a:cubicBezTo>
                  <a:pt x="11609" y="9711"/>
                  <a:pt x="10083" y="8760"/>
                  <a:pt x="9656" y="8265"/>
                </a:cubicBezTo>
                <a:cubicBezTo>
                  <a:pt x="9229" y="7770"/>
                  <a:pt x="8185" y="7477"/>
                  <a:pt x="7436" y="7032"/>
                </a:cubicBezTo>
                <a:cubicBezTo>
                  <a:pt x="7246" y="6911"/>
                  <a:pt x="7036" y="6855"/>
                  <a:pt x="6826" y="6855"/>
                </a:cubicBezTo>
                <a:cubicBezTo>
                  <a:pt x="6528" y="6855"/>
                  <a:pt x="6221" y="6957"/>
                  <a:pt x="5938" y="7106"/>
                </a:cubicBezTo>
                <a:cubicBezTo>
                  <a:pt x="5867" y="7143"/>
                  <a:pt x="5785" y="7180"/>
                  <a:pt x="5703" y="7180"/>
                </a:cubicBezTo>
                <a:cubicBezTo>
                  <a:pt x="5641" y="7180"/>
                  <a:pt x="5585" y="7152"/>
                  <a:pt x="5549" y="7106"/>
                </a:cubicBezTo>
                <a:cubicBezTo>
                  <a:pt x="4831" y="5955"/>
                  <a:pt x="5036" y="4174"/>
                  <a:pt x="5036" y="2616"/>
                </a:cubicBezTo>
                <a:cubicBezTo>
                  <a:pt x="5036" y="2245"/>
                  <a:pt x="4974" y="1837"/>
                  <a:pt x="4851" y="1725"/>
                </a:cubicBezTo>
                <a:cubicBezTo>
                  <a:pt x="4769" y="1642"/>
                  <a:pt x="4667" y="1605"/>
                  <a:pt x="4554" y="1605"/>
                </a:cubicBezTo>
                <a:cubicBezTo>
                  <a:pt x="4434" y="1630"/>
                  <a:pt x="4343" y="1638"/>
                  <a:pt x="4133" y="1874"/>
                </a:cubicBezTo>
                <a:cubicBezTo>
                  <a:pt x="3703" y="1948"/>
                  <a:pt x="3579" y="2616"/>
                  <a:pt x="3292" y="3024"/>
                </a:cubicBezTo>
                <a:cubicBezTo>
                  <a:pt x="3246" y="3080"/>
                  <a:pt x="3200" y="3108"/>
                  <a:pt x="3154" y="3108"/>
                </a:cubicBezTo>
                <a:cubicBezTo>
                  <a:pt x="3000" y="3108"/>
                  <a:pt x="2862" y="2801"/>
                  <a:pt x="2800" y="2542"/>
                </a:cubicBezTo>
                <a:cubicBezTo>
                  <a:pt x="2636" y="1688"/>
                  <a:pt x="2697" y="390"/>
                  <a:pt x="2185" y="56"/>
                </a:cubicBezTo>
                <a:cubicBezTo>
                  <a:pt x="2128" y="19"/>
                  <a:pt x="2072" y="0"/>
                  <a:pt x="2010" y="0"/>
                </a:cubicBezTo>
              </a:path>
            </a:pathLst>
          </a:custGeom>
          <a:solidFill>
            <a:srgbClr val="F79C6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3"/>
          <p:cNvSpPr/>
          <p:nvPr/>
        </p:nvSpPr>
        <p:spPr bwMode="auto">
          <a:xfrm>
            <a:off x="-33717" y="2066925"/>
            <a:ext cx="196850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FFD5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3"/>
          <p:cNvSpPr/>
          <p:nvPr/>
        </p:nvSpPr>
        <p:spPr bwMode="auto">
          <a:xfrm flipH="1" flipV="1">
            <a:off x="7792720" y="-111606"/>
            <a:ext cx="135128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4699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1935586-F85B-C149-A36C-BACB7C874C79}"/>
              </a:ext>
            </a:extLst>
          </p:cNvPr>
          <p:cNvSpPr/>
          <p:nvPr/>
        </p:nvSpPr>
        <p:spPr>
          <a:xfrm>
            <a:off x="2021705" y="1831995"/>
            <a:ext cx="1027482" cy="1027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AABF3A-E362-264E-90F8-820006D31130}"/>
              </a:ext>
            </a:extLst>
          </p:cNvPr>
          <p:cNvSpPr/>
          <p:nvPr/>
        </p:nvSpPr>
        <p:spPr>
          <a:xfrm>
            <a:off x="2292016" y="1952786"/>
            <a:ext cx="1054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028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5699760" y="-111605"/>
            <a:ext cx="3444240" cy="1697854"/>
          </a:xfrm>
          <a:custGeom>
            <a:avLst/>
            <a:gdLst>
              <a:gd name="T0" fmla="*/ 1890 w 1890"/>
              <a:gd name="T1" fmla="*/ 0 h 697"/>
              <a:gd name="T2" fmla="*/ 7 w 1890"/>
              <a:gd name="T3" fmla="*/ 0 h 697"/>
              <a:gd name="T4" fmla="*/ 6 w 1890"/>
              <a:gd name="T5" fmla="*/ 92 h 697"/>
              <a:gd name="T6" fmla="*/ 22 w 1890"/>
              <a:gd name="T7" fmla="*/ 108 h 697"/>
              <a:gd name="T8" fmla="*/ 242 w 1890"/>
              <a:gd name="T9" fmla="*/ 268 h 697"/>
              <a:gd name="T10" fmla="*/ 354 w 1890"/>
              <a:gd name="T11" fmla="*/ 279 h 697"/>
              <a:gd name="T12" fmla="*/ 416 w 1890"/>
              <a:gd name="T13" fmla="*/ 278 h 697"/>
              <a:gd name="T14" fmla="*/ 477 w 1890"/>
              <a:gd name="T15" fmla="*/ 276 h 697"/>
              <a:gd name="T16" fmla="*/ 546 w 1890"/>
              <a:gd name="T17" fmla="*/ 280 h 697"/>
              <a:gd name="T18" fmla="*/ 751 w 1890"/>
              <a:gd name="T19" fmla="*/ 588 h 697"/>
              <a:gd name="T20" fmla="*/ 1014 w 1890"/>
              <a:gd name="T21" fmla="*/ 697 h 697"/>
              <a:gd name="T22" fmla="*/ 1181 w 1890"/>
              <a:gd name="T23" fmla="*/ 655 h 697"/>
              <a:gd name="T24" fmla="*/ 1470 w 1890"/>
              <a:gd name="T25" fmla="*/ 396 h 697"/>
              <a:gd name="T26" fmla="*/ 1890 w 1890"/>
              <a:gd name="T27" fmla="*/ 296 h 697"/>
              <a:gd name="T28" fmla="*/ 1890 w 1890"/>
              <a:gd name="T29" fmla="*/ 0 h 697"/>
              <a:gd name="connsiteX0" fmla="*/ 10721 w 10721"/>
              <a:gd name="connsiteY0" fmla="*/ 114 h 10114"/>
              <a:gd name="connsiteX1" fmla="*/ 758 w 10721"/>
              <a:gd name="connsiteY1" fmla="*/ 114 h 10114"/>
              <a:gd name="connsiteX2" fmla="*/ 837 w 10721"/>
              <a:gd name="connsiteY2" fmla="*/ 1663 h 10114"/>
              <a:gd name="connsiteX3" fmla="*/ 2001 w 10721"/>
              <a:gd name="connsiteY3" fmla="*/ 3959 h 10114"/>
              <a:gd name="connsiteX4" fmla="*/ 2594 w 10721"/>
              <a:gd name="connsiteY4" fmla="*/ 4117 h 10114"/>
              <a:gd name="connsiteX5" fmla="*/ 2922 w 10721"/>
              <a:gd name="connsiteY5" fmla="*/ 4103 h 10114"/>
              <a:gd name="connsiteX6" fmla="*/ 3245 w 10721"/>
              <a:gd name="connsiteY6" fmla="*/ 4074 h 10114"/>
              <a:gd name="connsiteX7" fmla="*/ 3610 w 10721"/>
              <a:gd name="connsiteY7" fmla="*/ 4131 h 10114"/>
              <a:gd name="connsiteX8" fmla="*/ 4695 w 10721"/>
              <a:gd name="connsiteY8" fmla="*/ 8550 h 10114"/>
              <a:gd name="connsiteX9" fmla="*/ 6086 w 10721"/>
              <a:gd name="connsiteY9" fmla="*/ 10114 h 10114"/>
              <a:gd name="connsiteX10" fmla="*/ 6970 w 10721"/>
              <a:gd name="connsiteY10" fmla="*/ 9511 h 10114"/>
              <a:gd name="connsiteX11" fmla="*/ 8499 w 10721"/>
              <a:gd name="connsiteY11" fmla="*/ 5795 h 10114"/>
              <a:gd name="connsiteX12" fmla="*/ 10721 w 10721"/>
              <a:gd name="connsiteY12" fmla="*/ 4361 h 10114"/>
              <a:gd name="connsiteX13" fmla="*/ 10721 w 10721"/>
              <a:gd name="connsiteY13" fmla="*/ 114 h 10114"/>
              <a:gd name="connsiteX0-1" fmla="*/ 10669 w 10669"/>
              <a:gd name="connsiteY0-2" fmla="*/ 114 h 10114"/>
              <a:gd name="connsiteX1-3" fmla="*/ 706 w 10669"/>
              <a:gd name="connsiteY1-4" fmla="*/ 114 h 10114"/>
              <a:gd name="connsiteX2-5" fmla="*/ 785 w 10669"/>
              <a:gd name="connsiteY2-6" fmla="*/ 1663 h 10114"/>
              <a:gd name="connsiteX3-7" fmla="*/ 1949 w 10669"/>
              <a:gd name="connsiteY3-8" fmla="*/ 3959 h 10114"/>
              <a:gd name="connsiteX4-9" fmla="*/ 2542 w 10669"/>
              <a:gd name="connsiteY4-10" fmla="*/ 4117 h 10114"/>
              <a:gd name="connsiteX5-11" fmla="*/ 2870 w 10669"/>
              <a:gd name="connsiteY5-12" fmla="*/ 4103 h 10114"/>
              <a:gd name="connsiteX6-13" fmla="*/ 3193 w 10669"/>
              <a:gd name="connsiteY6-14" fmla="*/ 4074 h 10114"/>
              <a:gd name="connsiteX7-15" fmla="*/ 3558 w 10669"/>
              <a:gd name="connsiteY7-16" fmla="*/ 4131 h 10114"/>
              <a:gd name="connsiteX8-17" fmla="*/ 4643 w 10669"/>
              <a:gd name="connsiteY8-18" fmla="*/ 8550 h 10114"/>
              <a:gd name="connsiteX9-19" fmla="*/ 6034 w 10669"/>
              <a:gd name="connsiteY9-20" fmla="*/ 10114 h 10114"/>
              <a:gd name="connsiteX10-21" fmla="*/ 6918 w 10669"/>
              <a:gd name="connsiteY10-22" fmla="*/ 9511 h 10114"/>
              <a:gd name="connsiteX11-23" fmla="*/ 8447 w 10669"/>
              <a:gd name="connsiteY11-24" fmla="*/ 5795 h 10114"/>
              <a:gd name="connsiteX12-25" fmla="*/ 10669 w 10669"/>
              <a:gd name="connsiteY12-26" fmla="*/ 4361 h 10114"/>
              <a:gd name="connsiteX13-27" fmla="*/ 10669 w 10669"/>
              <a:gd name="connsiteY13-28" fmla="*/ 114 h 10114"/>
              <a:gd name="connsiteX0-29" fmla="*/ 10100 w 10100"/>
              <a:gd name="connsiteY0-30" fmla="*/ 469 h 10469"/>
              <a:gd name="connsiteX1-31" fmla="*/ 1000 w 10100"/>
              <a:gd name="connsiteY1-32" fmla="*/ 59 h 10469"/>
              <a:gd name="connsiteX2-33" fmla="*/ 216 w 10100"/>
              <a:gd name="connsiteY2-34" fmla="*/ 2018 h 10469"/>
              <a:gd name="connsiteX3-35" fmla="*/ 1380 w 10100"/>
              <a:gd name="connsiteY3-36" fmla="*/ 4314 h 10469"/>
              <a:gd name="connsiteX4-37" fmla="*/ 1973 w 10100"/>
              <a:gd name="connsiteY4-38" fmla="*/ 4472 h 10469"/>
              <a:gd name="connsiteX5-39" fmla="*/ 2301 w 10100"/>
              <a:gd name="connsiteY5-40" fmla="*/ 4458 h 10469"/>
              <a:gd name="connsiteX6-41" fmla="*/ 2624 w 10100"/>
              <a:gd name="connsiteY6-42" fmla="*/ 4429 h 10469"/>
              <a:gd name="connsiteX7-43" fmla="*/ 2989 w 10100"/>
              <a:gd name="connsiteY7-44" fmla="*/ 4486 h 10469"/>
              <a:gd name="connsiteX8-45" fmla="*/ 4074 w 10100"/>
              <a:gd name="connsiteY8-46" fmla="*/ 8905 h 10469"/>
              <a:gd name="connsiteX9-47" fmla="*/ 5465 w 10100"/>
              <a:gd name="connsiteY9-48" fmla="*/ 10469 h 10469"/>
              <a:gd name="connsiteX10-49" fmla="*/ 6349 w 10100"/>
              <a:gd name="connsiteY10-50" fmla="*/ 9866 h 10469"/>
              <a:gd name="connsiteX11-51" fmla="*/ 7878 w 10100"/>
              <a:gd name="connsiteY11-52" fmla="*/ 6150 h 10469"/>
              <a:gd name="connsiteX12-53" fmla="*/ 10100 w 10100"/>
              <a:gd name="connsiteY12-54" fmla="*/ 4716 h 10469"/>
              <a:gd name="connsiteX13-55" fmla="*/ 10100 w 10100"/>
              <a:gd name="connsiteY13-56" fmla="*/ 469 h 10469"/>
              <a:gd name="connsiteX0-57" fmla="*/ 10106 w 10106"/>
              <a:gd name="connsiteY0-58" fmla="*/ 411 h 10411"/>
              <a:gd name="connsiteX1-59" fmla="*/ 1006 w 10106"/>
              <a:gd name="connsiteY1-60" fmla="*/ 1 h 10411"/>
              <a:gd name="connsiteX2-61" fmla="*/ 222 w 10106"/>
              <a:gd name="connsiteY2-62" fmla="*/ 1960 h 10411"/>
              <a:gd name="connsiteX3-63" fmla="*/ 1386 w 10106"/>
              <a:gd name="connsiteY3-64" fmla="*/ 4256 h 10411"/>
              <a:gd name="connsiteX4-65" fmla="*/ 1979 w 10106"/>
              <a:gd name="connsiteY4-66" fmla="*/ 4414 h 10411"/>
              <a:gd name="connsiteX5-67" fmla="*/ 2307 w 10106"/>
              <a:gd name="connsiteY5-68" fmla="*/ 4400 h 10411"/>
              <a:gd name="connsiteX6-69" fmla="*/ 2630 w 10106"/>
              <a:gd name="connsiteY6-70" fmla="*/ 4371 h 10411"/>
              <a:gd name="connsiteX7-71" fmla="*/ 2995 w 10106"/>
              <a:gd name="connsiteY7-72" fmla="*/ 4428 h 10411"/>
              <a:gd name="connsiteX8-73" fmla="*/ 4080 w 10106"/>
              <a:gd name="connsiteY8-74" fmla="*/ 8847 h 10411"/>
              <a:gd name="connsiteX9-75" fmla="*/ 5471 w 10106"/>
              <a:gd name="connsiteY9-76" fmla="*/ 10411 h 10411"/>
              <a:gd name="connsiteX10-77" fmla="*/ 6355 w 10106"/>
              <a:gd name="connsiteY10-78" fmla="*/ 9808 h 10411"/>
              <a:gd name="connsiteX11-79" fmla="*/ 7884 w 10106"/>
              <a:gd name="connsiteY11-80" fmla="*/ 6092 h 10411"/>
              <a:gd name="connsiteX12-81" fmla="*/ 10106 w 10106"/>
              <a:gd name="connsiteY12-82" fmla="*/ 4658 h 10411"/>
              <a:gd name="connsiteX13-83" fmla="*/ 10106 w 10106"/>
              <a:gd name="connsiteY13-84" fmla="*/ 411 h 10411"/>
              <a:gd name="connsiteX0-85" fmla="*/ 10118 w 10118"/>
              <a:gd name="connsiteY0-86" fmla="*/ 0 h 10000"/>
              <a:gd name="connsiteX1-87" fmla="*/ 996 w 10118"/>
              <a:gd name="connsiteY1-88" fmla="*/ 39 h 10000"/>
              <a:gd name="connsiteX2-89" fmla="*/ 234 w 10118"/>
              <a:gd name="connsiteY2-90" fmla="*/ 1549 h 10000"/>
              <a:gd name="connsiteX3-91" fmla="*/ 1398 w 10118"/>
              <a:gd name="connsiteY3-92" fmla="*/ 3845 h 10000"/>
              <a:gd name="connsiteX4-93" fmla="*/ 1991 w 10118"/>
              <a:gd name="connsiteY4-94" fmla="*/ 4003 h 10000"/>
              <a:gd name="connsiteX5-95" fmla="*/ 2319 w 10118"/>
              <a:gd name="connsiteY5-96" fmla="*/ 3989 h 10000"/>
              <a:gd name="connsiteX6-97" fmla="*/ 2642 w 10118"/>
              <a:gd name="connsiteY6-98" fmla="*/ 3960 h 10000"/>
              <a:gd name="connsiteX7-99" fmla="*/ 3007 w 10118"/>
              <a:gd name="connsiteY7-100" fmla="*/ 4017 h 10000"/>
              <a:gd name="connsiteX8-101" fmla="*/ 4092 w 10118"/>
              <a:gd name="connsiteY8-102" fmla="*/ 8436 h 10000"/>
              <a:gd name="connsiteX9-103" fmla="*/ 5483 w 10118"/>
              <a:gd name="connsiteY9-104" fmla="*/ 10000 h 10000"/>
              <a:gd name="connsiteX10-105" fmla="*/ 6367 w 10118"/>
              <a:gd name="connsiteY10-106" fmla="*/ 9397 h 10000"/>
              <a:gd name="connsiteX11-107" fmla="*/ 7896 w 10118"/>
              <a:gd name="connsiteY11-108" fmla="*/ 5681 h 10000"/>
              <a:gd name="connsiteX12-109" fmla="*/ 10118 w 10118"/>
              <a:gd name="connsiteY12-110" fmla="*/ 4247 h 10000"/>
              <a:gd name="connsiteX13-111" fmla="*/ 10118 w 10118"/>
              <a:gd name="connsiteY13-112" fmla="*/ 0 h 10000"/>
              <a:gd name="connsiteX0-113" fmla="*/ 10111 w 10111"/>
              <a:gd name="connsiteY0-114" fmla="*/ 83 h 10083"/>
              <a:gd name="connsiteX1-115" fmla="*/ 989 w 10111"/>
              <a:gd name="connsiteY1-116" fmla="*/ 122 h 10083"/>
              <a:gd name="connsiteX2-117" fmla="*/ 227 w 10111"/>
              <a:gd name="connsiteY2-118" fmla="*/ 1632 h 10083"/>
              <a:gd name="connsiteX3-119" fmla="*/ 1391 w 10111"/>
              <a:gd name="connsiteY3-120" fmla="*/ 3928 h 10083"/>
              <a:gd name="connsiteX4-121" fmla="*/ 1984 w 10111"/>
              <a:gd name="connsiteY4-122" fmla="*/ 4086 h 10083"/>
              <a:gd name="connsiteX5-123" fmla="*/ 2312 w 10111"/>
              <a:gd name="connsiteY5-124" fmla="*/ 4072 h 10083"/>
              <a:gd name="connsiteX6-125" fmla="*/ 2635 w 10111"/>
              <a:gd name="connsiteY6-126" fmla="*/ 4043 h 10083"/>
              <a:gd name="connsiteX7-127" fmla="*/ 3000 w 10111"/>
              <a:gd name="connsiteY7-128" fmla="*/ 4100 h 10083"/>
              <a:gd name="connsiteX8-129" fmla="*/ 4085 w 10111"/>
              <a:gd name="connsiteY8-130" fmla="*/ 8519 h 10083"/>
              <a:gd name="connsiteX9-131" fmla="*/ 5476 w 10111"/>
              <a:gd name="connsiteY9-132" fmla="*/ 10083 h 10083"/>
              <a:gd name="connsiteX10-133" fmla="*/ 6360 w 10111"/>
              <a:gd name="connsiteY10-134" fmla="*/ 9480 h 10083"/>
              <a:gd name="connsiteX11-135" fmla="*/ 7889 w 10111"/>
              <a:gd name="connsiteY11-136" fmla="*/ 5764 h 10083"/>
              <a:gd name="connsiteX12-137" fmla="*/ 10111 w 10111"/>
              <a:gd name="connsiteY12-138" fmla="*/ 4330 h 10083"/>
              <a:gd name="connsiteX13-139" fmla="*/ 10111 w 10111"/>
              <a:gd name="connsiteY13-140" fmla="*/ 83 h 10083"/>
              <a:gd name="connsiteX0-141" fmla="*/ 10168 w 10168"/>
              <a:gd name="connsiteY0-142" fmla="*/ 83 h 10083"/>
              <a:gd name="connsiteX1-143" fmla="*/ 1046 w 10168"/>
              <a:gd name="connsiteY1-144" fmla="*/ 122 h 10083"/>
              <a:gd name="connsiteX2-145" fmla="*/ 284 w 10168"/>
              <a:gd name="connsiteY2-146" fmla="*/ 1632 h 10083"/>
              <a:gd name="connsiteX3-147" fmla="*/ 1448 w 10168"/>
              <a:gd name="connsiteY3-148" fmla="*/ 3928 h 10083"/>
              <a:gd name="connsiteX4-149" fmla="*/ 2041 w 10168"/>
              <a:gd name="connsiteY4-150" fmla="*/ 4086 h 10083"/>
              <a:gd name="connsiteX5-151" fmla="*/ 2369 w 10168"/>
              <a:gd name="connsiteY5-152" fmla="*/ 4072 h 10083"/>
              <a:gd name="connsiteX6-153" fmla="*/ 2692 w 10168"/>
              <a:gd name="connsiteY6-154" fmla="*/ 4043 h 10083"/>
              <a:gd name="connsiteX7-155" fmla="*/ 3057 w 10168"/>
              <a:gd name="connsiteY7-156" fmla="*/ 4100 h 10083"/>
              <a:gd name="connsiteX8-157" fmla="*/ 4142 w 10168"/>
              <a:gd name="connsiteY8-158" fmla="*/ 8519 h 10083"/>
              <a:gd name="connsiteX9-159" fmla="*/ 5533 w 10168"/>
              <a:gd name="connsiteY9-160" fmla="*/ 10083 h 10083"/>
              <a:gd name="connsiteX10-161" fmla="*/ 6417 w 10168"/>
              <a:gd name="connsiteY10-162" fmla="*/ 9480 h 10083"/>
              <a:gd name="connsiteX11-163" fmla="*/ 7946 w 10168"/>
              <a:gd name="connsiteY11-164" fmla="*/ 5764 h 10083"/>
              <a:gd name="connsiteX12-165" fmla="*/ 10168 w 10168"/>
              <a:gd name="connsiteY12-166" fmla="*/ 4330 h 10083"/>
              <a:gd name="connsiteX13-167" fmla="*/ 10168 w 10168"/>
              <a:gd name="connsiteY13-168" fmla="*/ 83 h 10083"/>
              <a:gd name="connsiteX0-169" fmla="*/ 10168 w 10168"/>
              <a:gd name="connsiteY0-170" fmla="*/ 83 h 10083"/>
              <a:gd name="connsiteX1-171" fmla="*/ 1046 w 10168"/>
              <a:gd name="connsiteY1-172" fmla="*/ 122 h 10083"/>
              <a:gd name="connsiteX2-173" fmla="*/ 284 w 10168"/>
              <a:gd name="connsiteY2-174" fmla="*/ 1632 h 10083"/>
              <a:gd name="connsiteX3-175" fmla="*/ 1448 w 10168"/>
              <a:gd name="connsiteY3-176" fmla="*/ 3928 h 10083"/>
              <a:gd name="connsiteX4-177" fmla="*/ 2041 w 10168"/>
              <a:gd name="connsiteY4-178" fmla="*/ 4086 h 10083"/>
              <a:gd name="connsiteX5-179" fmla="*/ 2369 w 10168"/>
              <a:gd name="connsiteY5-180" fmla="*/ 4072 h 10083"/>
              <a:gd name="connsiteX6-181" fmla="*/ 2692 w 10168"/>
              <a:gd name="connsiteY6-182" fmla="*/ 4043 h 10083"/>
              <a:gd name="connsiteX7-183" fmla="*/ 3057 w 10168"/>
              <a:gd name="connsiteY7-184" fmla="*/ 4100 h 10083"/>
              <a:gd name="connsiteX8-185" fmla="*/ 4142 w 10168"/>
              <a:gd name="connsiteY8-186" fmla="*/ 8519 h 10083"/>
              <a:gd name="connsiteX9-187" fmla="*/ 5533 w 10168"/>
              <a:gd name="connsiteY9-188" fmla="*/ 10083 h 10083"/>
              <a:gd name="connsiteX10-189" fmla="*/ 6417 w 10168"/>
              <a:gd name="connsiteY10-190" fmla="*/ 9480 h 10083"/>
              <a:gd name="connsiteX11-191" fmla="*/ 7946 w 10168"/>
              <a:gd name="connsiteY11-192" fmla="*/ 5764 h 10083"/>
              <a:gd name="connsiteX12-193" fmla="*/ 10168 w 10168"/>
              <a:gd name="connsiteY12-194" fmla="*/ 4330 h 10083"/>
              <a:gd name="connsiteX13-195" fmla="*/ 10168 w 10168"/>
              <a:gd name="connsiteY13-196" fmla="*/ 83 h 10083"/>
              <a:gd name="connsiteX0-197" fmla="*/ 10168 w 10168"/>
              <a:gd name="connsiteY0-198" fmla="*/ 83 h 10083"/>
              <a:gd name="connsiteX1-199" fmla="*/ 1046 w 10168"/>
              <a:gd name="connsiteY1-200" fmla="*/ 122 h 10083"/>
              <a:gd name="connsiteX2-201" fmla="*/ 284 w 10168"/>
              <a:gd name="connsiteY2-202" fmla="*/ 1632 h 10083"/>
              <a:gd name="connsiteX3-203" fmla="*/ 1448 w 10168"/>
              <a:gd name="connsiteY3-204" fmla="*/ 3928 h 10083"/>
              <a:gd name="connsiteX4-205" fmla="*/ 2041 w 10168"/>
              <a:gd name="connsiteY4-206" fmla="*/ 4086 h 10083"/>
              <a:gd name="connsiteX5-207" fmla="*/ 2369 w 10168"/>
              <a:gd name="connsiteY5-208" fmla="*/ 4072 h 10083"/>
              <a:gd name="connsiteX6-209" fmla="*/ 2692 w 10168"/>
              <a:gd name="connsiteY6-210" fmla="*/ 4043 h 10083"/>
              <a:gd name="connsiteX7-211" fmla="*/ 3057 w 10168"/>
              <a:gd name="connsiteY7-212" fmla="*/ 4100 h 10083"/>
              <a:gd name="connsiteX8-213" fmla="*/ 4142 w 10168"/>
              <a:gd name="connsiteY8-214" fmla="*/ 8519 h 10083"/>
              <a:gd name="connsiteX9-215" fmla="*/ 5533 w 10168"/>
              <a:gd name="connsiteY9-216" fmla="*/ 10083 h 10083"/>
              <a:gd name="connsiteX10-217" fmla="*/ 6417 w 10168"/>
              <a:gd name="connsiteY10-218" fmla="*/ 9480 h 10083"/>
              <a:gd name="connsiteX11-219" fmla="*/ 7946 w 10168"/>
              <a:gd name="connsiteY11-220" fmla="*/ 5764 h 10083"/>
              <a:gd name="connsiteX12-221" fmla="*/ 10168 w 10168"/>
              <a:gd name="connsiteY12-222" fmla="*/ 4330 h 10083"/>
              <a:gd name="connsiteX13-223" fmla="*/ 10168 w 10168"/>
              <a:gd name="connsiteY13-224" fmla="*/ 83 h 10083"/>
              <a:gd name="connsiteX0-225" fmla="*/ 10168 w 10168"/>
              <a:gd name="connsiteY0-226" fmla="*/ 83 h 10083"/>
              <a:gd name="connsiteX1-227" fmla="*/ 1046 w 10168"/>
              <a:gd name="connsiteY1-228" fmla="*/ 122 h 10083"/>
              <a:gd name="connsiteX2-229" fmla="*/ 284 w 10168"/>
              <a:gd name="connsiteY2-230" fmla="*/ 1632 h 10083"/>
              <a:gd name="connsiteX3-231" fmla="*/ 1448 w 10168"/>
              <a:gd name="connsiteY3-232" fmla="*/ 3928 h 10083"/>
              <a:gd name="connsiteX4-233" fmla="*/ 2041 w 10168"/>
              <a:gd name="connsiteY4-234" fmla="*/ 4086 h 10083"/>
              <a:gd name="connsiteX5-235" fmla="*/ 2369 w 10168"/>
              <a:gd name="connsiteY5-236" fmla="*/ 4072 h 10083"/>
              <a:gd name="connsiteX6-237" fmla="*/ 2692 w 10168"/>
              <a:gd name="connsiteY6-238" fmla="*/ 4043 h 10083"/>
              <a:gd name="connsiteX7-239" fmla="*/ 3057 w 10168"/>
              <a:gd name="connsiteY7-240" fmla="*/ 4100 h 10083"/>
              <a:gd name="connsiteX8-241" fmla="*/ 4142 w 10168"/>
              <a:gd name="connsiteY8-242" fmla="*/ 8519 h 10083"/>
              <a:gd name="connsiteX9-243" fmla="*/ 5533 w 10168"/>
              <a:gd name="connsiteY9-244" fmla="*/ 10083 h 10083"/>
              <a:gd name="connsiteX10-245" fmla="*/ 6417 w 10168"/>
              <a:gd name="connsiteY10-246" fmla="*/ 9480 h 10083"/>
              <a:gd name="connsiteX11-247" fmla="*/ 7946 w 10168"/>
              <a:gd name="connsiteY11-248" fmla="*/ 5764 h 10083"/>
              <a:gd name="connsiteX12-249" fmla="*/ 10168 w 10168"/>
              <a:gd name="connsiteY12-250" fmla="*/ 4330 h 10083"/>
              <a:gd name="connsiteX13-251" fmla="*/ 10168 w 10168"/>
              <a:gd name="connsiteY13-252" fmla="*/ 83 h 10083"/>
              <a:gd name="connsiteX0-253" fmla="*/ 10168 w 10168"/>
              <a:gd name="connsiteY0-254" fmla="*/ 83 h 10083"/>
              <a:gd name="connsiteX1-255" fmla="*/ 1046 w 10168"/>
              <a:gd name="connsiteY1-256" fmla="*/ 122 h 10083"/>
              <a:gd name="connsiteX2-257" fmla="*/ 284 w 10168"/>
              <a:gd name="connsiteY2-258" fmla="*/ 1632 h 10083"/>
              <a:gd name="connsiteX3-259" fmla="*/ 1304 w 10168"/>
              <a:gd name="connsiteY3-260" fmla="*/ 3830 h 10083"/>
              <a:gd name="connsiteX4-261" fmla="*/ 2041 w 10168"/>
              <a:gd name="connsiteY4-262" fmla="*/ 4086 h 10083"/>
              <a:gd name="connsiteX5-263" fmla="*/ 2369 w 10168"/>
              <a:gd name="connsiteY5-264" fmla="*/ 4072 h 10083"/>
              <a:gd name="connsiteX6-265" fmla="*/ 2692 w 10168"/>
              <a:gd name="connsiteY6-266" fmla="*/ 4043 h 10083"/>
              <a:gd name="connsiteX7-267" fmla="*/ 3057 w 10168"/>
              <a:gd name="connsiteY7-268" fmla="*/ 4100 h 10083"/>
              <a:gd name="connsiteX8-269" fmla="*/ 4142 w 10168"/>
              <a:gd name="connsiteY8-270" fmla="*/ 8519 h 10083"/>
              <a:gd name="connsiteX9-271" fmla="*/ 5533 w 10168"/>
              <a:gd name="connsiteY9-272" fmla="*/ 10083 h 10083"/>
              <a:gd name="connsiteX10-273" fmla="*/ 6417 w 10168"/>
              <a:gd name="connsiteY10-274" fmla="*/ 9480 h 10083"/>
              <a:gd name="connsiteX11-275" fmla="*/ 7946 w 10168"/>
              <a:gd name="connsiteY11-276" fmla="*/ 5764 h 10083"/>
              <a:gd name="connsiteX12-277" fmla="*/ 10168 w 10168"/>
              <a:gd name="connsiteY12-278" fmla="*/ 4330 h 10083"/>
              <a:gd name="connsiteX13-279" fmla="*/ 10168 w 10168"/>
              <a:gd name="connsiteY13-280" fmla="*/ 83 h 100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10168" h="10083">
                <a:moveTo>
                  <a:pt x="10168" y="83"/>
                </a:moveTo>
                <a:cubicBezTo>
                  <a:pt x="7127" y="96"/>
                  <a:pt x="2693" y="-136"/>
                  <a:pt x="1046" y="122"/>
                </a:cubicBezTo>
                <a:cubicBezTo>
                  <a:pt x="-601" y="380"/>
                  <a:pt x="156" y="815"/>
                  <a:pt x="284" y="1632"/>
                </a:cubicBezTo>
                <a:cubicBezTo>
                  <a:pt x="497" y="2911"/>
                  <a:pt x="996" y="3432"/>
                  <a:pt x="1304" y="3830"/>
                </a:cubicBezTo>
                <a:cubicBezTo>
                  <a:pt x="1575" y="4180"/>
                  <a:pt x="1863" y="4046"/>
                  <a:pt x="2041" y="4086"/>
                </a:cubicBezTo>
                <a:cubicBezTo>
                  <a:pt x="2219" y="4126"/>
                  <a:pt x="2258" y="4086"/>
                  <a:pt x="2369" y="4072"/>
                </a:cubicBezTo>
                <a:cubicBezTo>
                  <a:pt x="2475" y="4057"/>
                  <a:pt x="2586" y="4043"/>
                  <a:pt x="2692" y="4043"/>
                </a:cubicBezTo>
                <a:cubicBezTo>
                  <a:pt x="2814" y="4043"/>
                  <a:pt x="2935" y="4057"/>
                  <a:pt x="3057" y="4100"/>
                </a:cubicBezTo>
                <a:cubicBezTo>
                  <a:pt x="3819" y="4344"/>
                  <a:pt x="3724" y="7314"/>
                  <a:pt x="4142" y="8519"/>
                </a:cubicBezTo>
                <a:cubicBezTo>
                  <a:pt x="4496" y="9538"/>
                  <a:pt x="5015" y="10083"/>
                  <a:pt x="5533" y="10083"/>
                </a:cubicBezTo>
                <a:cubicBezTo>
                  <a:pt x="5840" y="10083"/>
                  <a:pt x="6147" y="9882"/>
                  <a:pt x="6417" y="9480"/>
                </a:cubicBezTo>
                <a:cubicBezTo>
                  <a:pt x="7020" y="8591"/>
                  <a:pt x="7396" y="6884"/>
                  <a:pt x="7946" y="5764"/>
                </a:cubicBezTo>
                <a:cubicBezTo>
                  <a:pt x="8644" y="4344"/>
                  <a:pt x="9364" y="4531"/>
                  <a:pt x="10168" y="4330"/>
                </a:cubicBezTo>
                <a:lnTo>
                  <a:pt x="10168" y="83"/>
                </a:lnTo>
              </a:path>
            </a:pathLst>
          </a:custGeom>
          <a:solidFill>
            <a:srgbClr val="55C5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928159" y="3750483"/>
            <a:ext cx="1229619" cy="2288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/>
                <a:ea typeface="微软雅黑 Light"/>
                <a:cs typeface="+mn-cs"/>
              </a:rPr>
              <a:t>第二单元</a:t>
            </a:r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2918879" y="1917081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rgbClr val="F79C65"/>
                </a:solidFill>
                <a:effectLst/>
                <a:uLnTx/>
                <a:uFillTx/>
                <a:latin typeface="方正清刻本悦宋简体"/>
                <a:ea typeface="方正清刻本悦宋简体"/>
                <a:cs typeface="+mn-cs"/>
              </a:rPr>
              <a:t>标题</a:t>
            </a:r>
            <a:r>
              <a:rPr kumimoji="0" lang="ja-JP" altLang="en-US" sz="4800" b="0" i="0" u="none" strike="noStrike" kern="0" cap="none" spc="0" normalizeH="0" baseline="0" noProof="0">
                <a:ln>
                  <a:noFill/>
                </a:ln>
                <a:solidFill>
                  <a:srgbClr val="F79C65"/>
                </a:solidFill>
                <a:effectLst/>
                <a:uLnTx/>
                <a:uFillTx/>
                <a:latin typeface="方正清刻本悦宋简体"/>
                <a:ea typeface="+mj-ea"/>
                <a:cs typeface="+mn-cs"/>
              </a:rPr>
              <a:t>の</a:t>
            </a:r>
            <a:r>
              <a: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rgbClr val="F79C65"/>
                </a:solidFill>
                <a:effectLst/>
                <a:uLnTx/>
                <a:uFillTx/>
                <a:latin typeface="方正清刻本悦宋简体"/>
                <a:ea typeface="方正清刻本悦宋简体"/>
                <a:cs typeface="+mn-cs"/>
              </a:rPr>
              <a:t>内容</a:t>
            </a:r>
          </a:p>
        </p:txBody>
      </p:sp>
      <p:sp>
        <p:nvSpPr>
          <p:cNvPr id="428" name="矩形 427"/>
          <p:cNvSpPr/>
          <p:nvPr/>
        </p:nvSpPr>
        <p:spPr>
          <a:xfrm>
            <a:off x="2661818" y="3009566"/>
            <a:ext cx="371578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微软雅黑 Light"/>
                <a:cs typeface="Arial" panose="020B0604020202090204" pitchFamily="34" charset="0"/>
              </a:rPr>
              <a:t>Lorem ipsum dolor sit amet, consectetuer adipiscing elit. Aenean commodo ligula eget dolorLorem ipsum dolor sit amet</a:t>
            </a:r>
          </a:p>
        </p:txBody>
      </p:sp>
      <p:sp>
        <p:nvSpPr>
          <p:cNvPr id="429" name="PA_矩形 8"/>
          <p:cNvSpPr/>
          <p:nvPr>
            <p:custDataLst>
              <p:tags r:id="rId2"/>
            </p:custDataLst>
          </p:nvPr>
        </p:nvSpPr>
        <p:spPr>
          <a:xfrm>
            <a:off x="3022805" y="1680702"/>
            <a:ext cx="29938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清新淡雅教学通用模板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30" name="PA_矩形 8"/>
          <p:cNvSpPr/>
          <p:nvPr>
            <p:custDataLst>
              <p:tags r:id="rId3"/>
            </p:custDataLst>
          </p:nvPr>
        </p:nvSpPr>
        <p:spPr>
          <a:xfrm>
            <a:off x="3249684" y="2703077"/>
            <a:ext cx="2540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清刻本悦宋简体"/>
                <a:ea typeface="微软雅黑"/>
                <a:cs typeface="+mn-cs"/>
              </a:rPr>
              <a:t>AUTUMN INSPIRATION PALETTE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14" name="Freeform 9"/>
          <p:cNvSpPr/>
          <p:nvPr/>
        </p:nvSpPr>
        <p:spPr bwMode="auto">
          <a:xfrm>
            <a:off x="-149741" y="3561576"/>
            <a:ext cx="3993136" cy="1693091"/>
          </a:xfrm>
          <a:custGeom>
            <a:avLst/>
            <a:gdLst>
              <a:gd name="T0" fmla="*/ 392 w 1950"/>
              <a:gd name="T1" fmla="*/ 0 h 1078"/>
              <a:gd name="T2" fmla="*/ 266 w 1950"/>
              <a:gd name="T3" fmla="*/ 74 h 1078"/>
              <a:gd name="T4" fmla="*/ 198 w 1950"/>
              <a:gd name="T5" fmla="*/ 314 h 1078"/>
              <a:gd name="T6" fmla="*/ 158 w 1950"/>
              <a:gd name="T7" fmla="*/ 594 h 1078"/>
              <a:gd name="T8" fmla="*/ 146 w 1950"/>
              <a:gd name="T9" fmla="*/ 642 h 1078"/>
              <a:gd name="T10" fmla="*/ 142 w 1950"/>
              <a:gd name="T11" fmla="*/ 690 h 1078"/>
              <a:gd name="T12" fmla="*/ 122 w 1950"/>
              <a:gd name="T13" fmla="*/ 826 h 1078"/>
              <a:gd name="T14" fmla="*/ 0 w 1950"/>
              <a:gd name="T15" fmla="*/ 1078 h 1078"/>
              <a:gd name="T16" fmla="*/ 1950 w 1950"/>
              <a:gd name="T17" fmla="*/ 1078 h 1078"/>
              <a:gd name="T18" fmla="*/ 1950 w 1950"/>
              <a:gd name="T19" fmla="*/ 885 h 1078"/>
              <a:gd name="T20" fmla="*/ 1883 w 1950"/>
              <a:gd name="T21" fmla="*/ 891 h 1078"/>
              <a:gd name="T22" fmla="*/ 1450 w 1950"/>
              <a:gd name="T23" fmla="*/ 758 h 1078"/>
              <a:gd name="T24" fmla="*/ 1331 w 1950"/>
              <a:gd name="T25" fmla="*/ 739 h 1078"/>
              <a:gd name="T26" fmla="*/ 1158 w 1950"/>
              <a:gd name="T27" fmla="*/ 766 h 1078"/>
              <a:gd name="T28" fmla="*/ 1112 w 1950"/>
              <a:gd name="T29" fmla="*/ 774 h 1078"/>
              <a:gd name="T30" fmla="*/ 1082 w 1950"/>
              <a:gd name="T31" fmla="*/ 766 h 1078"/>
              <a:gd name="T32" fmla="*/ 982 w 1950"/>
              <a:gd name="T33" fmla="*/ 282 h 1078"/>
              <a:gd name="T34" fmla="*/ 946 w 1950"/>
              <a:gd name="T35" fmla="*/ 186 h 1078"/>
              <a:gd name="T36" fmla="*/ 888 w 1950"/>
              <a:gd name="T37" fmla="*/ 173 h 1078"/>
              <a:gd name="T38" fmla="*/ 814 w 1950"/>
              <a:gd name="T39" fmla="*/ 186 h 1078"/>
              <a:gd name="T40" fmla="*/ 806 w 1950"/>
              <a:gd name="T41" fmla="*/ 202 h 1078"/>
              <a:gd name="T42" fmla="*/ 642 w 1950"/>
              <a:gd name="T43" fmla="*/ 326 h 1078"/>
              <a:gd name="T44" fmla="*/ 615 w 1950"/>
              <a:gd name="T45" fmla="*/ 335 h 1078"/>
              <a:gd name="T46" fmla="*/ 546 w 1950"/>
              <a:gd name="T47" fmla="*/ 274 h 1078"/>
              <a:gd name="T48" fmla="*/ 426 w 1950"/>
              <a:gd name="T49" fmla="*/ 6 h 1078"/>
              <a:gd name="T50" fmla="*/ 392 w 1950"/>
              <a:gd name="T51" fmla="*/ 0 h 1078"/>
              <a:gd name="connsiteX0" fmla="*/ 2010 w 10000"/>
              <a:gd name="connsiteY0" fmla="*/ 0 h 10000"/>
              <a:gd name="connsiteX1" fmla="*/ 1364 w 10000"/>
              <a:gd name="connsiteY1" fmla="*/ 686 h 10000"/>
              <a:gd name="connsiteX2" fmla="*/ 1015 w 10000"/>
              <a:gd name="connsiteY2" fmla="*/ 2913 h 10000"/>
              <a:gd name="connsiteX3" fmla="*/ 810 w 10000"/>
              <a:gd name="connsiteY3" fmla="*/ 5510 h 10000"/>
              <a:gd name="connsiteX4" fmla="*/ 749 w 10000"/>
              <a:gd name="connsiteY4" fmla="*/ 5955 h 10000"/>
              <a:gd name="connsiteX5" fmla="*/ 728 w 10000"/>
              <a:gd name="connsiteY5" fmla="*/ 6401 h 10000"/>
              <a:gd name="connsiteX6" fmla="*/ 626 w 10000"/>
              <a:gd name="connsiteY6" fmla="*/ 7662 h 10000"/>
              <a:gd name="connsiteX7" fmla="*/ 0 w 10000"/>
              <a:gd name="connsiteY7" fmla="*/ 10000 h 10000"/>
              <a:gd name="connsiteX8" fmla="*/ 10000 w 10000"/>
              <a:gd name="connsiteY8" fmla="*/ 10000 h 10000"/>
              <a:gd name="connsiteX9" fmla="*/ 10000 w 10000"/>
              <a:gd name="connsiteY9" fmla="*/ 8210 h 10000"/>
              <a:gd name="connsiteX10" fmla="*/ 9656 w 10000"/>
              <a:gd name="connsiteY10" fmla="*/ 8265 h 10000"/>
              <a:gd name="connsiteX11" fmla="*/ 7436 w 10000"/>
              <a:gd name="connsiteY11" fmla="*/ 7032 h 10000"/>
              <a:gd name="connsiteX12" fmla="*/ 6826 w 10000"/>
              <a:gd name="connsiteY12" fmla="*/ 6855 h 10000"/>
              <a:gd name="connsiteX13" fmla="*/ 5938 w 10000"/>
              <a:gd name="connsiteY13" fmla="*/ 7106 h 10000"/>
              <a:gd name="connsiteX14" fmla="*/ 5703 w 10000"/>
              <a:gd name="connsiteY14" fmla="*/ 7180 h 10000"/>
              <a:gd name="connsiteX15" fmla="*/ 5549 w 10000"/>
              <a:gd name="connsiteY15" fmla="*/ 7106 h 10000"/>
              <a:gd name="connsiteX16" fmla="*/ 5036 w 10000"/>
              <a:gd name="connsiteY16" fmla="*/ 2616 h 10000"/>
              <a:gd name="connsiteX17" fmla="*/ 4851 w 10000"/>
              <a:gd name="connsiteY17" fmla="*/ 1725 h 10000"/>
              <a:gd name="connsiteX18" fmla="*/ 4554 w 10000"/>
              <a:gd name="connsiteY18" fmla="*/ 1605 h 10000"/>
              <a:gd name="connsiteX19" fmla="*/ 4133 w 10000"/>
              <a:gd name="connsiteY19" fmla="*/ 1874 h 10000"/>
              <a:gd name="connsiteX20" fmla="*/ 3292 w 10000"/>
              <a:gd name="connsiteY20" fmla="*/ 3024 h 10000"/>
              <a:gd name="connsiteX21" fmla="*/ 3154 w 10000"/>
              <a:gd name="connsiteY21" fmla="*/ 3108 h 10000"/>
              <a:gd name="connsiteX22" fmla="*/ 2800 w 10000"/>
              <a:gd name="connsiteY22" fmla="*/ 2542 h 10000"/>
              <a:gd name="connsiteX23" fmla="*/ 2185 w 10000"/>
              <a:gd name="connsiteY23" fmla="*/ 56 h 10000"/>
              <a:gd name="connsiteX24" fmla="*/ 2010 w 10000"/>
              <a:gd name="connsiteY24" fmla="*/ 0 h 10000"/>
              <a:gd name="connsiteX0-1" fmla="*/ 2010 w 11929"/>
              <a:gd name="connsiteY0-2" fmla="*/ 0 h 10000"/>
              <a:gd name="connsiteX1-3" fmla="*/ 1364 w 11929"/>
              <a:gd name="connsiteY1-4" fmla="*/ 686 h 10000"/>
              <a:gd name="connsiteX2-5" fmla="*/ 1015 w 11929"/>
              <a:gd name="connsiteY2-6" fmla="*/ 2913 h 10000"/>
              <a:gd name="connsiteX3-7" fmla="*/ 810 w 11929"/>
              <a:gd name="connsiteY3-8" fmla="*/ 5510 h 10000"/>
              <a:gd name="connsiteX4-9" fmla="*/ 749 w 11929"/>
              <a:gd name="connsiteY4-10" fmla="*/ 5955 h 10000"/>
              <a:gd name="connsiteX5-11" fmla="*/ 728 w 11929"/>
              <a:gd name="connsiteY5-12" fmla="*/ 6401 h 10000"/>
              <a:gd name="connsiteX6-13" fmla="*/ 626 w 11929"/>
              <a:gd name="connsiteY6-14" fmla="*/ 7662 h 10000"/>
              <a:gd name="connsiteX7-15" fmla="*/ 0 w 11929"/>
              <a:gd name="connsiteY7-16" fmla="*/ 10000 h 10000"/>
              <a:gd name="connsiteX8-17" fmla="*/ 10000 w 11929"/>
              <a:gd name="connsiteY8-18" fmla="*/ 10000 h 10000"/>
              <a:gd name="connsiteX9-19" fmla="*/ 11929 w 11929"/>
              <a:gd name="connsiteY9-20" fmla="*/ 9747 h 10000"/>
              <a:gd name="connsiteX10-21" fmla="*/ 9656 w 11929"/>
              <a:gd name="connsiteY10-22" fmla="*/ 8265 h 10000"/>
              <a:gd name="connsiteX11-23" fmla="*/ 7436 w 11929"/>
              <a:gd name="connsiteY11-24" fmla="*/ 7032 h 10000"/>
              <a:gd name="connsiteX12-25" fmla="*/ 6826 w 11929"/>
              <a:gd name="connsiteY12-26" fmla="*/ 6855 h 10000"/>
              <a:gd name="connsiteX13-27" fmla="*/ 5938 w 11929"/>
              <a:gd name="connsiteY13-28" fmla="*/ 7106 h 10000"/>
              <a:gd name="connsiteX14-29" fmla="*/ 5703 w 11929"/>
              <a:gd name="connsiteY14-30" fmla="*/ 7180 h 10000"/>
              <a:gd name="connsiteX15-31" fmla="*/ 5549 w 11929"/>
              <a:gd name="connsiteY15-32" fmla="*/ 7106 h 10000"/>
              <a:gd name="connsiteX16-33" fmla="*/ 5036 w 11929"/>
              <a:gd name="connsiteY16-34" fmla="*/ 2616 h 10000"/>
              <a:gd name="connsiteX17-35" fmla="*/ 4851 w 11929"/>
              <a:gd name="connsiteY17-36" fmla="*/ 1725 h 10000"/>
              <a:gd name="connsiteX18-37" fmla="*/ 4554 w 11929"/>
              <a:gd name="connsiteY18-38" fmla="*/ 1605 h 10000"/>
              <a:gd name="connsiteX19-39" fmla="*/ 4133 w 11929"/>
              <a:gd name="connsiteY19-40" fmla="*/ 1874 h 10000"/>
              <a:gd name="connsiteX20-41" fmla="*/ 3292 w 11929"/>
              <a:gd name="connsiteY20-42" fmla="*/ 3024 h 10000"/>
              <a:gd name="connsiteX21-43" fmla="*/ 3154 w 11929"/>
              <a:gd name="connsiteY21-44" fmla="*/ 3108 h 10000"/>
              <a:gd name="connsiteX22-45" fmla="*/ 2800 w 11929"/>
              <a:gd name="connsiteY22-46" fmla="*/ 2542 h 10000"/>
              <a:gd name="connsiteX23-47" fmla="*/ 2185 w 11929"/>
              <a:gd name="connsiteY23-48" fmla="*/ 56 h 10000"/>
              <a:gd name="connsiteX24-49" fmla="*/ 2010 w 11929"/>
              <a:gd name="connsiteY24-50" fmla="*/ 0 h 10000"/>
              <a:gd name="connsiteX0-51" fmla="*/ 2010 w 11653"/>
              <a:gd name="connsiteY0-52" fmla="*/ 0 h 10350"/>
              <a:gd name="connsiteX1-53" fmla="*/ 1364 w 11653"/>
              <a:gd name="connsiteY1-54" fmla="*/ 686 h 10350"/>
              <a:gd name="connsiteX2-55" fmla="*/ 1015 w 11653"/>
              <a:gd name="connsiteY2-56" fmla="*/ 2913 h 10350"/>
              <a:gd name="connsiteX3-57" fmla="*/ 810 w 11653"/>
              <a:gd name="connsiteY3-58" fmla="*/ 5510 h 10350"/>
              <a:gd name="connsiteX4-59" fmla="*/ 749 w 11653"/>
              <a:gd name="connsiteY4-60" fmla="*/ 5955 h 10350"/>
              <a:gd name="connsiteX5-61" fmla="*/ 728 w 11653"/>
              <a:gd name="connsiteY5-62" fmla="*/ 6401 h 10350"/>
              <a:gd name="connsiteX6-63" fmla="*/ 626 w 11653"/>
              <a:gd name="connsiteY6-64" fmla="*/ 7662 h 10350"/>
              <a:gd name="connsiteX7-65" fmla="*/ 0 w 11653"/>
              <a:gd name="connsiteY7-66" fmla="*/ 10000 h 10350"/>
              <a:gd name="connsiteX8-67" fmla="*/ 10000 w 11653"/>
              <a:gd name="connsiteY8-68" fmla="*/ 10000 h 10350"/>
              <a:gd name="connsiteX9-69" fmla="*/ 11653 w 11653"/>
              <a:gd name="connsiteY9-70" fmla="*/ 10338 h 10350"/>
              <a:gd name="connsiteX10-71" fmla="*/ 9656 w 11653"/>
              <a:gd name="connsiteY10-72" fmla="*/ 8265 h 10350"/>
              <a:gd name="connsiteX11-73" fmla="*/ 7436 w 11653"/>
              <a:gd name="connsiteY11-74" fmla="*/ 7032 h 10350"/>
              <a:gd name="connsiteX12-75" fmla="*/ 6826 w 11653"/>
              <a:gd name="connsiteY12-76" fmla="*/ 6855 h 10350"/>
              <a:gd name="connsiteX13-77" fmla="*/ 5938 w 11653"/>
              <a:gd name="connsiteY13-78" fmla="*/ 7106 h 10350"/>
              <a:gd name="connsiteX14-79" fmla="*/ 5703 w 11653"/>
              <a:gd name="connsiteY14-80" fmla="*/ 7180 h 10350"/>
              <a:gd name="connsiteX15-81" fmla="*/ 5549 w 11653"/>
              <a:gd name="connsiteY15-82" fmla="*/ 7106 h 10350"/>
              <a:gd name="connsiteX16-83" fmla="*/ 5036 w 11653"/>
              <a:gd name="connsiteY16-84" fmla="*/ 2616 h 10350"/>
              <a:gd name="connsiteX17-85" fmla="*/ 4851 w 11653"/>
              <a:gd name="connsiteY17-86" fmla="*/ 1725 h 10350"/>
              <a:gd name="connsiteX18-87" fmla="*/ 4554 w 11653"/>
              <a:gd name="connsiteY18-88" fmla="*/ 1605 h 10350"/>
              <a:gd name="connsiteX19-89" fmla="*/ 4133 w 11653"/>
              <a:gd name="connsiteY19-90" fmla="*/ 1874 h 10350"/>
              <a:gd name="connsiteX20-91" fmla="*/ 3292 w 11653"/>
              <a:gd name="connsiteY20-92" fmla="*/ 3024 h 10350"/>
              <a:gd name="connsiteX21-93" fmla="*/ 3154 w 11653"/>
              <a:gd name="connsiteY21-94" fmla="*/ 3108 h 10350"/>
              <a:gd name="connsiteX22-95" fmla="*/ 2800 w 11653"/>
              <a:gd name="connsiteY22-96" fmla="*/ 2542 h 10350"/>
              <a:gd name="connsiteX23-97" fmla="*/ 2185 w 11653"/>
              <a:gd name="connsiteY23-98" fmla="*/ 56 h 10350"/>
              <a:gd name="connsiteX24-99" fmla="*/ 2010 w 11653"/>
              <a:gd name="connsiteY24-100" fmla="*/ 0 h 10350"/>
              <a:gd name="connsiteX0-101" fmla="*/ 2010 w 11249"/>
              <a:gd name="connsiteY0-102" fmla="*/ 0 h 10087"/>
              <a:gd name="connsiteX1-103" fmla="*/ 1364 w 11249"/>
              <a:gd name="connsiteY1-104" fmla="*/ 686 h 10087"/>
              <a:gd name="connsiteX2-105" fmla="*/ 1015 w 11249"/>
              <a:gd name="connsiteY2-106" fmla="*/ 2913 h 10087"/>
              <a:gd name="connsiteX3-107" fmla="*/ 810 w 11249"/>
              <a:gd name="connsiteY3-108" fmla="*/ 5510 h 10087"/>
              <a:gd name="connsiteX4-109" fmla="*/ 749 w 11249"/>
              <a:gd name="connsiteY4-110" fmla="*/ 5955 h 10087"/>
              <a:gd name="connsiteX5-111" fmla="*/ 728 w 11249"/>
              <a:gd name="connsiteY5-112" fmla="*/ 6401 h 10087"/>
              <a:gd name="connsiteX6-113" fmla="*/ 626 w 11249"/>
              <a:gd name="connsiteY6-114" fmla="*/ 7662 h 10087"/>
              <a:gd name="connsiteX7-115" fmla="*/ 0 w 11249"/>
              <a:gd name="connsiteY7-116" fmla="*/ 10000 h 10087"/>
              <a:gd name="connsiteX8-117" fmla="*/ 10000 w 11249"/>
              <a:gd name="connsiteY8-118" fmla="*/ 10000 h 10087"/>
              <a:gd name="connsiteX9-119" fmla="*/ 11249 w 11249"/>
              <a:gd name="connsiteY9-120" fmla="*/ 10060 h 10087"/>
              <a:gd name="connsiteX10-121" fmla="*/ 9656 w 11249"/>
              <a:gd name="connsiteY10-122" fmla="*/ 8265 h 10087"/>
              <a:gd name="connsiteX11-123" fmla="*/ 7436 w 11249"/>
              <a:gd name="connsiteY11-124" fmla="*/ 7032 h 10087"/>
              <a:gd name="connsiteX12-125" fmla="*/ 6826 w 11249"/>
              <a:gd name="connsiteY12-126" fmla="*/ 6855 h 10087"/>
              <a:gd name="connsiteX13-127" fmla="*/ 5938 w 11249"/>
              <a:gd name="connsiteY13-128" fmla="*/ 7106 h 10087"/>
              <a:gd name="connsiteX14-129" fmla="*/ 5703 w 11249"/>
              <a:gd name="connsiteY14-130" fmla="*/ 7180 h 10087"/>
              <a:gd name="connsiteX15-131" fmla="*/ 5549 w 11249"/>
              <a:gd name="connsiteY15-132" fmla="*/ 7106 h 10087"/>
              <a:gd name="connsiteX16-133" fmla="*/ 5036 w 11249"/>
              <a:gd name="connsiteY16-134" fmla="*/ 2616 h 10087"/>
              <a:gd name="connsiteX17-135" fmla="*/ 4851 w 11249"/>
              <a:gd name="connsiteY17-136" fmla="*/ 1725 h 10087"/>
              <a:gd name="connsiteX18-137" fmla="*/ 4554 w 11249"/>
              <a:gd name="connsiteY18-138" fmla="*/ 1605 h 10087"/>
              <a:gd name="connsiteX19-139" fmla="*/ 4133 w 11249"/>
              <a:gd name="connsiteY19-140" fmla="*/ 1874 h 10087"/>
              <a:gd name="connsiteX20-141" fmla="*/ 3292 w 11249"/>
              <a:gd name="connsiteY20-142" fmla="*/ 3024 h 10087"/>
              <a:gd name="connsiteX21-143" fmla="*/ 3154 w 11249"/>
              <a:gd name="connsiteY21-144" fmla="*/ 3108 h 10087"/>
              <a:gd name="connsiteX22-145" fmla="*/ 2800 w 11249"/>
              <a:gd name="connsiteY22-146" fmla="*/ 2542 h 10087"/>
              <a:gd name="connsiteX23-147" fmla="*/ 2185 w 11249"/>
              <a:gd name="connsiteY23-148" fmla="*/ 56 h 10087"/>
              <a:gd name="connsiteX24-149" fmla="*/ 2010 w 11249"/>
              <a:gd name="connsiteY24-150" fmla="*/ 0 h 10087"/>
              <a:gd name="connsiteX0-151" fmla="*/ 2010 w 10720"/>
              <a:gd name="connsiteY0-152" fmla="*/ 0 h 10128"/>
              <a:gd name="connsiteX1-153" fmla="*/ 1364 w 10720"/>
              <a:gd name="connsiteY1-154" fmla="*/ 686 h 10128"/>
              <a:gd name="connsiteX2-155" fmla="*/ 1015 w 10720"/>
              <a:gd name="connsiteY2-156" fmla="*/ 2913 h 10128"/>
              <a:gd name="connsiteX3-157" fmla="*/ 810 w 10720"/>
              <a:gd name="connsiteY3-158" fmla="*/ 5510 h 10128"/>
              <a:gd name="connsiteX4-159" fmla="*/ 749 w 10720"/>
              <a:gd name="connsiteY4-160" fmla="*/ 5955 h 10128"/>
              <a:gd name="connsiteX5-161" fmla="*/ 728 w 10720"/>
              <a:gd name="connsiteY5-162" fmla="*/ 6401 h 10128"/>
              <a:gd name="connsiteX6-163" fmla="*/ 626 w 10720"/>
              <a:gd name="connsiteY6-164" fmla="*/ 7662 h 10128"/>
              <a:gd name="connsiteX7-165" fmla="*/ 0 w 10720"/>
              <a:gd name="connsiteY7-166" fmla="*/ 10000 h 10128"/>
              <a:gd name="connsiteX8-167" fmla="*/ 10000 w 10720"/>
              <a:gd name="connsiteY8-168" fmla="*/ 10000 h 10128"/>
              <a:gd name="connsiteX9-169" fmla="*/ 9656 w 10720"/>
              <a:gd name="connsiteY9-170" fmla="*/ 8265 h 10128"/>
              <a:gd name="connsiteX10-171" fmla="*/ 7436 w 10720"/>
              <a:gd name="connsiteY10-172" fmla="*/ 7032 h 10128"/>
              <a:gd name="connsiteX11-173" fmla="*/ 6826 w 10720"/>
              <a:gd name="connsiteY11-174" fmla="*/ 6855 h 10128"/>
              <a:gd name="connsiteX12-175" fmla="*/ 5938 w 10720"/>
              <a:gd name="connsiteY12-176" fmla="*/ 7106 h 10128"/>
              <a:gd name="connsiteX13-177" fmla="*/ 5703 w 10720"/>
              <a:gd name="connsiteY13-178" fmla="*/ 7180 h 10128"/>
              <a:gd name="connsiteX14-179" fmla="*/ 5549 w 10720"/>
              <a:gd name="connsiteY14-180" fmla="*/ 7106 h 10128"/>
              <a:gd name="connsiteX15-181" fmla="*/ 5036 w 10720"/>
              <a:gd name="connsiteY15-182" fmla="*/ 2616 h 10128"/>
              <a:gd name="connsiteX16-183" fmla="*/ 4851 w 10720"/>
              <a:gd name="connsiteY16-184" fmla="*/ 1725 h 10128"/>
              <a:gd name="connsiteX17-185" fmla="*/ 4554 w 10720"/>
              <a:gd name="connsiteY17-186" fmla="*/ 1605 h 10128"/>
              <a:gd name="connsiteX18-187" fmla="*/ 4133 w 10720"/>
              <a:gd name="connsiteY18-188" fmla="*/ 1874 h 10128"/>
              <a:gd name="connsiteX19-189" fmla="*/ 3292 w 10720"/>
              <a:gd name="connsiteY19-190" fmla="*/ 3024 h 10128"/>
              <a:gd name="connsiteX20-191" fmla="*/ 3154 w 10720"/>
              <a:gd name="connsiteY20-192" fmla="*/ 3108 h 10128"/>
              <a:gd name="connsiteX21-193" fmla="*/ 2800 w 10720"/>
              <a:gd name="connsiteY21-194" fmla="*/ 2542 h 10128"/>
              <a:gd name="connsiteX22-195" fmla="*/ 2185 w 10720"/>
              <a:gd name="connsiteY22-196" fmla="*/ 56 h 10128"/>
              <a:gd name="connsiteX23-197" fmla="*/ 2010 w 10720"/>
              <a:gd name="connsiteY23-198" fmla="*/ 0 h 101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10720" h="10128">
                <a:moveTo>
                  <a:pt x="2010" y="0"/>
                </a:moveTo>
                <a:cubicBezTo>
                  <a:pt x="1769" y="0"/>
                  <a:pt x="1513" y="297"/>
                  <a:pt x="1364" y="686"/>
                </a:cubicBezTo>
                <a:cubicBezTo>
                  <a:pt x="1097" y="1354"/>
                  <a:pt x="1077" y="2134"/>
                  <a:pt x="1015" y="2913"/>
                </a:cubicBezTo>
                <a:cubicBezTo>
                  <a:pt x="954" y="3766"/>
                  <a:pt x="831" y="4620"/>
                  <a:pt x="810" y="5510"/>
                </a:cubicBezTo>
                <a:cubicBezTo>
                  <a:pt x="810" y="5659"/>
                  <a:pt x="790" y="5807"/>
                  <a:pt x="749" y="5955"/>
                </a:cubicBezTo>
                <a:cubicBezTo>
                  <a:pt x="708" y="6067"/>
                  <a:pt x="749" y="6252"/>
                  <a:pt x="728" y="6401"/>
                </a:cubicBezTo>
                <a:cubicBezTo>
                  <a:pt x="646" y="6846"/>
                  <a:pt x="667" y="7254"/>
                  <a:pt x="626" y="7662"/>
                </a:cubicBezTo>
                <a:cubicBezTo>
                  <a:pt x="492" y="8506"/>
                  <a:pt x="277" y="9267"/>
                  <a:pt x="0" y="10000"/>
                </a:cubicBezTo>
                <a:cubicBezTo>
                  <a:pt x="3333" y="10000"/>
                  <a:pt x="8391" y="10289"/>
                  <a:pt x="10000" y="10000"/>
                </a:cubicBezTo>
                <a:cubicBezTo>
                  <a:pt x="11609" y="9711"/>
                  <a:pt x="10083" y="8760"/>
                  <a:pt x="9656" y="8265"/>
                </a:cubicBezTo>
                <a:cubicBezTo>
                  <a:pt x="9229" y="7770"/>
                  <a:pt x="8185" y="7477"/>
                  <a:pt x="7436" y="7032"/>
                </a:cubicBezTo>
                <a:cubicBezTo>
                  <a:pt x="7246" y="6911"/>
                  <a:pt x="7036" y="6855"/>
                  <a:pt x="6826" y="6855"/>
                </a:cubicBezTo>
                <a:cubicBezTo>
                  <a:pt x="6528" y="6855"/>
                  <a:pt x="6221" y="6957"/>
                  <a:pt x="5938" y="7106"/>
                </a:cubicBezTo>
                <a:cubicBezTo>
                  <a:pt x="5867" y="7143"/>
                  <a:pt x="5785" y="7180"/>
                  <a:pt x="5703" y="7180"/>
                </a:cubicBezTo>
                <a:cubicBezTo>
                  <a:pt x="5641" y="7180"/>
                  <a:pt x="5585" y="7152"/>
                  <a:pt x="5549" y="7106"/>
                </a:cubicBezTo>
                <a:cubicBezTo>
                  <a:pt x="4831" y="5955"/>
                  <a:pt x="5036" y="4174"/>
                  <a:pt x="5036" y="2616"/>
                </a:cubicBezTo>
                <a:cubicBezTo>
                  <a:pt x="5036" y="2245"/>
                  <a:pt x="4974" y="1837"/>
                  <a:pt x="4851" y="1725"/>
                </a:cubicBezTo>
                <a:cubicBezTo>
                  <a:pt x="4769" y="1642"/>
                  <a:pt x="4667" y="1605"/>
                  <a:pt x="4554" y="1605"/>
                </a:cubicBezTo>
                <a:cubicBezTo>
                  <a:pt x="4434" y="1630"/>
                  <a:pt x="4343" y="1638"/>
                  <a:pt x="4133" y="1874"/>
                </a:cubicBezTo>
                <a:cubicBezTo>
                  <a:pt x="3703" y="1948"/>
                  <a:pt x="3579" y="2616"/>
                  <a:pt x="3292" y="3024"/>
                </a:cubicBezTo>
                <a:cubicBezTo>
                  <a:pt x="3246" y="3080"/>
                  <a:pt x="3200" y="3108"/>
                  <a:pt x="3154" y="3108"/>
                </a:cubicBezTo>
                <a:cubicBezTo>
                  <a:pt x="3000" y="3108"/>
                  <a:pt x="2862" y="2801"/>
                  <a:pt x="2800" y="2542"/>
                </a:cubicBezTo>
                <a:cubicBezTo>
                  <a:pt x="2636" y="1688"/>
                  <a:pt x="2697" y="390"/>
                  <a:pt x="2185" y="56"/>
                </a:cubicBezTo>
                <a:cubicBezTo>
                  <a:pt x="2128" y="19"/>
                  <a:pt x="2072" y="0"/>
                  <a:pt x="2010" y="0"/>
                </a:cubicBezTo>
              </a:path>
            </a:pathLst>
          </a:custGeom>
          <a:solidFill>
            <a:srgbClr val="F79C6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18" name="Freeform 13"/>
          <p:cNvSpPr/>
          <p:nvPr/>
        </p:nvSpPr>
        <p:spPr bwMode="auto">
          <a:xfrm>
            <a:off x="-33717" y="2066925"/>
            <a:ext cx="196850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FFD5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34" name="Freeform 13"/>
          <p:cNvSpPr/>
          <p:nvPr/>
        </p:nvSpPr>
        <p:spPr bwMode="auto">
          <a:xfrm flipH="1" flipV="1">
            <a:off x="7792720" y="-111606"/>
            <a:ext cx="135128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4699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8965">
              <a:defRPr/>
            </a:pPr>
            <a:r>
              <a:rPr kumimoji="1" lang="zh-CN" altLang="en-US" sz="2400" kern="0">
                <a:solidFill>
                  <a:schemeClr val="accent5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/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9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736484" y="1634469"/>
            <a:ext cx="1897718" cy="2907794"/>
            <a:chOff x="6736484" y="1634469"/>
            <a:chExt cx="1897718" cy="2907794"/>
          </a:xfrm>
        </p:grpSpPr>
        <p:sp>
          <p:nvSpPr>
            <p:cNvPr id="59" name="矩形: 圆角 58"/>
            <p:cNvSpPr/>
            <p:nvPr/>
          </p:nvSpPr>
          <p:spPr>
            <a:xfrm>
              <a:off x="6751488" y="1634469"/>
              <a:ext cx="1867711" cy="2662845"/>
            </a:xfrm>
            <a:prstGeom prst="roundRect">
              <a:avLst>
                <a:gd name="adj" fmla="val 919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7276349" y="3724275"/>
              <a:ext cx="817988" cy="81798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6736484" y="2499071"/>
              <a:ext cx="1897718" cy="1036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E6E6">
                    <a:lumMod val="10000"/>
                  </a:srgbClr>
                </a:buClr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Lorem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ipsum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dolor sit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amet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,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consectetuer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adipiscing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elit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.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Aenean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commodo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ligula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eget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dolor. 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977457" y="2219773"/>
              <a:ext cx="14157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+mj-ea"/>
                  <a:ea typeface="+mj-ea"/>
                  <a:sym typeface="+mn-lt"/>
                </a:rPr>
                <a:t>添加模板标题</a:t>
              </a:r>
              <a:endPara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endParaRPr>
            </a:p>
          </p:txBody>
        </p:sp>
        <p:grpSp>
          <p:nvGrpSpPr>
            <p:cNvPr id="46" name="Group 112"/>
            <p:cNvGrpSpPr/>
            <p:nvPr/>
          </p:nvGrpSpPr>
          <p:grpSpPr>
            <a:xfrm>
              <a:off x="7465380" y="3927194"/>
              <a:ext cx="439926" cy="412150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47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48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549760" y="1638701"/>
            <a:ext cx="1897718" cy="2903562"/>
            <a:chOff x="2531809" y="1638701"/>
            <a:chExt cx="1897718" cy="2903562"/>
          </a:xfrm>
        </p:grpSpPr>
        <p:sp>
          <p:nvSpPr>
            <p:cNvPr id="57" name="矩形: 圆角 56"/>
            <p:cNvSpPr/>
            <p:nvPr/>
          </p:nvSpPr>
          <p:spPr>
            <a:xfrm>
              <a:off x="2546813" y="1638701"/>
              <a:ext cx="1867711" cy="2662845"/>
            </a:xfrm>
            <a:prstGeom prst="roundRect">
              <a:avLst>
                <a:gd name="adj" fmla="val 9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3071674" y="3724275"/>
              <a:ext cx="817988" cy="817988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531809" y="2499071"/>
              <a:ext cx="1897718" cy="1036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E6E6">
                    <a:lumMod val="10000"/>
                  </a:srgbClr>
                </a:buClr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Lorem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ipsum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dolor sit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amet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,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consectetuer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adipiscing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elit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.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Aenean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commodo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ligula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eget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dolor. 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772782" y="2219773"/>
              <a:ext cx="14157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+mj-ea"/>
                  <a:ea typeface="+mj-ea"/>
                  <a:sym typeface="+mn-lt"/>
                </a:rPr>
                <a:t>添加模板标题</a:t>
              </a:r>
              <a:endPara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49" name="AutoShape 112"/>
            <p:cNvSpPr/>
            <p:nvPr/>
          </p:nvSpPr>
          <p:spPr bwMode="auto">
            <a:xfrm>
              <a:off x="3260348" y="3913920"/>
              <a:ext cx="440640" cy="438698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43122" y="1634470"/>
            <a:ext cx="1897718" cy="2907793"/>
            <a:chOff x="4651979" y="1634470"/>
            <a:chExt cx="1897718" cy="2907793"/>
          </a:xfrm>
        </p:grpSpPr>
        <p:sp>
          <p:nvSpPr>
            <p:cNvPr id="58" name="矩形: 圆角 57"/>
            <p:cNvSpPr/>
            <p:nvPr/>
          </p:nvSpPr>
          <p:spPr>
            <a:xfrm>
              <a:off x="4666983" y="1634470"/>
              <a:ext cx="1867711" cy="2662845"/>
            </a:xfrm>
            <a:prstGeom prst="roundRect">
              <a:avLst>
                <a:gd name="adj" fmla="val 9199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191844" y="3724275"/>
              <a:ext cx="817988" cy="81798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651979" y="2499071"/>
              <a:ext cx="1897718" cy="1036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E6E6">
                    <a:lumMod val="10000"/>
                  </a:srgbClr>
                </a:buClr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Lorem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ipsum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dolor sit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amet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,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consectetuer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adipiscing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elit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.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Aenean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commodo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ligula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eget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dolor. 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4892952" y="2219773"/>
              <a:ext cx="14157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+mj-ea"/>
                  <a:ea typeface="+mj-ea"/>
                  <a:sym typeface="+mn-lt"/>
                </a:rPr>
                <a:t>添加模板标题</a:t>
              </a:r>
              <a:endPara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449942" y="3914029"/>
              <a:ext cx="301792" cy="438480"/>
              <a:chOff x="2528974" y="2863357"/>
              <a:chExt cx="246811" cy="359779"/>
            </a:xfrm>
            <a:solidFill>
              <a:schemeClr val="bg1"/>
            </a:solidFill>
          </p:grpSpPr>
          <p:sp>
            <p:nvSpPr>
              <p:cNvPr id="51" name="AutoShape 113"/>
              <p:cNvSpPr/>
              <p:nvPr/>
            </p:nvSpPr>
            <p:spPr bwMode="auto">
              <a:xfrm>
                <a:off x="2528974" y="2863357"/>
                <a:ext cx="246811" cy="35977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52" name="AutoShape 114"/>
              <p:cNvSpPr/>
              <p:nvPr/>
            </p:nvSpPr>
            <p:spPr bwMode="auto">
              <a:xfrm>
                <a:off x="2584843" y="2919841"/>
                <a:ext cx="73061" cy="730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56398" y="1592690"/>
            <a:ext cx="1897718" cy="2949573"/>
            <a:chOff x="456398" y="1592690"/>
            <a:chExt cx="1897718" cy="2949573"/>
          </a:xfrm>
        </p:grpSpPr>
        <p:sp>
          <p:nvSpPr>
            <p:cNvPr id="18" name="矩形: 圆角 17"/>
            <p:cNvSpPr/>
            <p:nvPr/>
          </p:nvSpPr>
          <p:spPr>
            <a:xfrm>
              <a:off x="471402" y="1592690"/>
              <a:ext cx="1867711" cy="2662845"/>
            </a:xfrm>
            <a:prstGeom prst="roundRect">
              <a:avLst>
                <a:gd name="adj" fmla="val 919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996263" y="3724275"/>
              <a:ext cx="817988" cy="81798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56398" y="2512494"/>
              <a:ext cx="1897718" cy="1036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E6E6">
                    <a:lumMod val="10000"/>
                  </a:srgbClr>
                </a:buClr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Lorem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ipsum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dolor sit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amet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,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consectetuer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adipiscing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elit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.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Aenean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commodo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ligula </a:t>
              </a:r>
              <a:r>
                <a:rPr kumimoji="0" lang="en-US" altLang="zh-CN" sz="1050" b="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eget</a:t>
              </a: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/>
                  <a:ea typeface="微软雅黑"/>
                  <a:cs typeface="+mn-ea"/>
                  <a:sym typeface="+mn-lt"/>
                </a:rPr>
                <a:t> dolor. 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97371" y="2233196"/>
              <a:ext cx="14157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+mj-ea"/>
                  <a:ea typeface="+mj-ea"/>
                  <a:sym typeface="+mn-lt"/>
                </a:rPr>
                <a:t>添加模板标题</a:t>
              </a:r>
              <a:endPara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endParaRPr>
            </a:p>
          </p:txBody>
        </p:sp>
        <p:grpSp>
          <p:nvGrpSpPr>
            <p:cNvPr id="53" name="Group 124"/>
            <p:cNvGrpSpPr/>
            <p:nvPr/>
          </p:nvGrpSpPr>
          <p:grpSpPr>
            <a:xfrm>
              <a:off x="1185294" y="3948216"/>
              <a:ext cx="439926" cy="370107"/>
              <a:chOff x="5368132" y="2625725"/>
              <a:chExt cx="465138" cy="391319"/>
            </a:xfrm>
            <a:solidFill>
              <a:schemeClr val="bg1"/>
            </a:solidFill>
          </p:grpSpPr>
          <p:sp>
            <p:nvSpPr>
              <p:cNvPr id="54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55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56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">
  <a:themeElements>
    <a:clrScheme name="4秋季调色盘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8ADFE2"/>
      </a:accent1>
      <a:accent2>
        <a:srgbClr val="55C5D1"/>
      </a:accent2>
      <a:accent3>
        <a:srgbClr val="4699C3"/>
      </a:accent3>
      <a:accent4>
        <a:srgbClr val="FFD573"/>
      </a:accent4>
      <a:accent5>
        <a:srgbClr val="F79C65"/>
      </a:accent5>
      <a:accent6>
        <a:srgbClr val="70AD47"/>
      </a:accent6>
      <a:hlink>
        <a:srgbClr val="000000"/>
      </a:hlink>
      <a:folHlink>
        <a:srgbClr val="954F72"/>
      </a:folHlink>
    </a:clrScheme>
    <a:fontScheme name="方正清刻本悦宋简体">
      <a:majorFont>
        <a:latin typeface="方正清刻本悦宋简体"/>
        <a:ea typeface="方正清刻本悦宋简体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299</TotalTime>
  <Words>1003</Words>
  <Application>Microsoft Macintosh PowerPoint</Application>
  <PresentationFormat>全屏显示(16:9)</PresentationFormat>
  <Paragraphs>145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方正清刻本悦宋简体</vt:lpstr>
      <vt:lpstr>微软雅黑</vt:lpstr>
      <vt:lpstr>微软雅黑 Light</vt:lpstr>
      <vt:lpstr>Arial</vt:lpstr>
      <vt:lpstr>Calibri</vt:lpstr>
      <vt:lpstr>Calibri Light</vt:lpstr>
      <vt:lpstr>Gill Sans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张 妍</cp:lastModifiedBy>
  <cp:revision>1181</cp:revision>
  <cp:lastPrinted>2020-04-12T08:56:43Z</cp:lastPrinted>
  <dcterms:created xsi:type="dcterms:W3CDTF">2020-04-12T08:01:12Z</dcterms:created>
  <dcterms:modified xsi:type="dcterms:W3CDTF">2020-04-12T13:28:20Z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